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Masters/slideMaster8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0" r:id="rId1"/>
    <p:sldMasterId id="2147483670" r:id="rId2"/>
    <p:sldMasterId id="2147483675" r:id="rId3"/>
    <p:sldMasterId id="2147483684" r:id="rId4"/>
    <p:sldMasterId id="2147483688" r:id="rId5"/>
    <p:sldMasterId id="2147483693" r:id="rId6"/>
    <p:sldMasterId id="2147483698" r:id="rId7"/>
    <p:sldMasterId id="2147483711" r:id="rId8"/>
  </p:sldMasterIdLst>
  <p:notesMasterIdLst>
    <p:notesMasterId r:id="rId63"/>
  </p:notesMasterIdLst>
  <p:handoutMasterIdLst>
    <p:handoutMasterId r:id="rId64"/>
  </p:handoutMasterIdLst>
  <p:sldIdLst>
    <p:sldId id="683" r:id="rId9"/>
    <p:sldId id="554" r:id="rId10"/>
    <p:sldId id="605" r:id="rId11"/>
    <p:sldId id="547" r:id="rId12"/>
    <p:sldId id="598" r:id="rId13"/>
    <p:sldId id="599" r:id="rId14"/>
    <p:sldId id="568" r:id="rId15"/>
    <p:sldId id="601" r:id="rId16"/>
    <p:sldId id="602" r:id="rId17"/>
    <p:sldId id="573" r:id="rId18"/>
    <p:sldId id="603" r:id="rId19"/>
    <p:sldId id="572" r:id="rId20"/>
    <p:sldId id="574" r:id="rId21"/>
    <p:sldId id="575" r:id="rId22"/>
    <p:sldId id="591" r:id="rId23"/>
    <p:sldId id="581" r:id="rId24"/>
    <p:sldId id="606" r:id="rId25"/>
    <p:sldId id="607" r:id="rId26"/>
    <p:sldId id="577" r:id="rId27"/>
    <p:sldId id="655" r:id="rId28"/>
    <p:sldId id="579" r:id="rId29"/>
    <p:sldId id="580" r:id="rId30"/>
    <p:sldId id="596" r:id="rId31"/>
    <p:sldId id="597" r:id="rId32"/>
    <p:sldId id="609" r:id="rId33"/>
    <p:sldId id="610" r:id="rId34"/>
    <p:sldId id="675" r:id="rId35"/>
    <p:sldId id="673" r:id="rId36"/>
    <p:sldId id="679" r:id="rId37"/>
    <p:sldId id="676" r:id="rId38"/>
    <p:sldId id="678" r:id="rId39"/>
    <p:sldId id="680" r:id="rId40"/>
    <p:sldId id="681" r:id="rId41"/>
    <p:sldId id="682" r:id="rId42"/>
    <p:sldId id="654" r:id="rId43"/>
    <p:sldId id="593" r:id="rId44"/>
    <p:sldId id="653" r:id="rId45"/>
    <p:sldId id="684" r:id="rId46"/>
    <p:sldId id="685" r:id="rId47"/>
    <p:sldId id="686" r:id="rId48"/>
    <p:sldId id="687" r:id="rId49"/>
    <p:sldId id="715" r:id="rId50"/>
    <p:sldId id="688" r:id="rId51"/>
    <p:sldId id="689" r:id="rId52"/>
    <p:sldId id="690" r:id="rId53"/>
    <p:sldId id="691" r:id="rId54"/>
    <p:sldId id="692" r:id="rId55"/>
    <p:sldId id="716" r:id="rId56"/>
    <p:sldId id="723" r:id="rId57"/>
    <p:sldId id="718" r:id="rId58"/>
    <p:sldId id="693" r:id="rId59"/>
    <p:sldId id="719" r:id="rId60"/>
    <p:sldId id="724" r:id="rId61"/>
    <p:sldId id="695" r:id="rId62"/>
  </p:sldIdLst>
  <p:sldSz cx="9144000" cy="6858000" type="screen4x3"/>
  <p:notesSz cx="6735763" cy="9866313"/>
  <p:embeddedFontLst>
    <p:embeddedFont>
      <p:font typeface="08서울남산체 EB" pitchFamily="18" charset="-127"/>
      <p:regular r:id="rId65"/>
    </p:embeddedFont>
    <p:embeddedFont>
      <p:font typeface="HY헤드라인M" charset="-127"/>
      <p:regular r:id="rId66"/>
    </p:embeddedFont>
    <p:embeddedFont>
      <p:font typeface="한컴바탕" pitchFamily="18" charset="2"/>
      <p:regular r:id="rId67"/>
    </p:embeddedFont>
    <p:embeddedFont>
      <p:font typeface="굴림체" pitchFamily="49" charset="-127"/>
      <p:regular r:id="rId68"/>
    </p:embeddedFont>
    <p:embeddedFont>
      <p:font typeface="맑은 고딕" pitchFamily="34" charset="-127"/>
      <p:regular r:id="rId69"/>
      <p:bold r:id="rId70"/>
    </p:embeddedFont>
    <p:embeddedFont>
      <p:font typeface="굴림" pitchFamily="34" charset="-127"/>
      <p:regular r:id="rId71"/>
    </p:embeddedFont>
    <p:embeddedFont>
      <p:font typeface="Verdana" pitchFamily="34" charset="0"/>
      <p:regular r:id="rId72"/>
      <p:bold r:id="rId73"/>
      <p:italic r:id="rId74"/>
      <p:boldItalic r:id="rId75"/>
    </p:embeddedFont>
    <p:embeddedFont>
      <p:font typeface="다음_SemiBold" pitchFamily="2" charset="-127"/>
      <p:regular r:id="rId76"/>
    </p:embeddedFont>
    <p:embeddedFont>
      <p:font typeface="Trebuchet MS" pitchFamily="34" charset="0"/>
      <p:regular r:id="rId77"/>
      <p:bold r:id="rId78"/>
      <p:italic r:id="rId79"/>
      <p:boldItalic r:id="rId80"/>
    </p:embeddedFont>
    <p:embeddedFont>
      <p:font typeface="Impact" pitchFamily="34" charset="0"/>
      <p:regular r:id="rId81"/>
    </p:embeddedFont>
    <p:embeddedFont>
      <p:font typeface="Times" pitchFamily="18" charset="0"/>
      <p:regular r:id="rId82"/>
      <p:bold r:id="rId83"/>
      <p:italic r:id="rId84"/>
      <p:boldItalic r:id="rId85"/>
    </p:embeddedFont>
    <p:embeddedFont>
      <p:font typeface="산돌고딕 M" charset="-127"/>
      <p:regular r:id="rId86"/>
    </p:embeddedFont>
    <p:embeddedFont>
      <p:font typeface="휴먼둥근헤드라인" charset="-127"/>
      <p:regular r:id="rId87"/>
    </p:embeddedFont>
  </p:embeddedFontLst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sz="1600" b="1" kern="1200">
        <a:solidFill>
          <a:srgbClr val="7A3D00"/>
        </a:solidFill>
        <a:latin typeface="HY헤드라인M" pitchFamily="18" charset="-127"/>
        <a:ea typeface="굴림" pitchFamily="50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sz="1600" b="1" kern="1200">
        <a:solidFill>
          <a:srgbClr val="7A3D00"/>
        </a:solidFill>
        <a:latin typeface="HY헤드라인M" pitchFamily="18" charset="-127"/>
        <a:ea typeface="굴림" pitchFamily="50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sz="1600" b="1" kern="1200">
        <a:solidFill>
          <a:srgbClr val="7A3D00"/>
        </a:solidFill>
        <a:latin typeface="HY헤드라인M" pitchFamily="18" charset="-127"/>
        <a:ea typeface="굴림" pitchFamily="50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sz="1600" b="1" kern="1200">
        <a:solidFill>
          <a:srgbClr val="7A3D00"/>
        </a:solidFill>
        <a:latin typeface="HY헤드라인M" pitchFamily="18" charset="-127"/>
        <a:ea typeface="굴림" pitchFamily="50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sz="1600" b="1" kern="1200">
        <a:solidFill>
          <a:srgbClr val="7A3D00"/>
        </a:solidFill>
        <a:latin typeface="HY헤드라인M" pitchFamily="18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kumimoji="1" sz="1600" b="1" kern="1200">
        <a:solidFill>
          <a:srgbClr val="7A3D00"/>
        </a:solidFill>
        <a:latin typeface="HY헤드라인M" pitchFamily="18" charset="-127"/>
        <a:ea typeface="굴림" pitchFamily="50" charset="-127"/>
        <a:cs typeface="+mn-cs"/>
      </a:defRPr>
    </a:lvl6pPr>
    <a:lvl7pPr marL="2743200" algn="l" defTabSz="914400" rtl="0" eaLnBrk="1" latinLnBrk="1" hangingPunct="1">
      <a:defRPr kumimoji="1" sz="1600" b="1" kern="1200">
        <a:solidFill>
          <a:srgbClr val="7A3D00"/>
        </a:solidFill>
        <a:latin typeface="HY헤드라인M" pitchFamily="18" charset="-127"/>
        <a:ea typeface="굴림" pitchFamily="50" charset="-127"/>
        <a:cs typeface="+mn-cs"/>
      </a:defRPr>
    </a:lvl7pPr>
    <a:lvl8pPr marL="3200400" algn="l" defTabSz="914400" rtl="0" eaLnBrk="1" latinLnBrk="1" hangingPunct="1">
      <a:defRPr kumimoji="1" sz="1600" b="1" kern="1200">
        <a:solidFill>
          <a:srgbClr val="7A3D00"/>
        </a:solidFill>
        <a:latin typeface="HY헤드라인M" pitchFamily="18" charset="-127"/>
        <a:ea typeface="굴림" pitchFamily="50" charset="-127"/>
        <a:cs typeface="+mn-cs"/>
      </a:defRPr>
    </a:lvl8pPr>
    <a:lvl9pPr marL="3657600" algn="l" defTabSz="914400" rtl="0" eaLnBrk="1" latinLnBrk="1" hangingPunct="1">
      <a:defRPr kumimoji="1" sz="1600" b="1" kern="1200">
        <a:solidFill>
          <a:srgbClr val="7A3D00"/>
        </a:solidFill>
        <a:latin typeface="HY헤드라인M" pitchFamily="18" charset="-127"/>
        <a:ea typeface="굴림" pitchFamily="50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000"/>
    <a:srgbClr val="FF5050"/>
    <a:srgbClr val="CC5300"/>
    <a:srgbClr val="FF9953"/>
    <a:srgbClr val="FF6600"/>
    <a:srgbClr val="FF3300"/>
    <a:srgbClr val="5171FB"/>
    <a:srgbClr val="D3F480"/>
    <a:srgbClr val="CFEB89"/>
    <a:srgbClr val="054AB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보통 스타일 3 - 강조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보통 스타일 3 - 강조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보통 스타일 3 - 강조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보통 스타일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보통 스타일 4 - 강조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보통 스타일 4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보통 스타일 4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11" autoAdjust="0"/>
    <p:restoredTop sz="86598" autoAdjust="0"/>
  </p:normalViewPr>
  <p:slideViewPr>
    <p:cSldViewPr showGuides="1">
      <p:cViewPr varScale="1">
        <p:scale>
          <a:sx n="94" d="100"/>
          <a:sy n="94" d="100"/>
        </p:scale>
        <p:origin x="-372" y="-90"/>
      </p:cViewPr>
      <p:guideLst>
        <p:guide orient="horz" pos="4247"/>
        <p:guide orient="horz" pos="1026"/>
        <p:guide orient="horz" pos="2160"/>
        <p:guide pos="5647"/>
        <p:guide pos="573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4.fntdata"/><Relationship Id="rId76" Type="http://schemas.openxmlformats.org/officeDocument/2006/relationships/font" Target="fonts/font12.fntdata"/><Relationship Id="rId84" Type="http://schemas.openxmlformats.org/officeDocument/2006/relationships/font" Target="fonts/font20.fntdata"/><Relationship Id="rId89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font" Target="fonts/font2.fntdata"/><Relationship Id="rId74" Type="http://schemas.openxmlformats.org/officeDocument/2006/relationships/font" Target="fonts/font10.fntdata"/><Relationship Id="rId79" Type="http://schemas.openxmlformats.org/officeDocument/2006/relationships/font" Target="fonts/font15.fntdata"/><Relationship Id="rId87" Type="http://schemas.openxmlformats.org/officeDocument/2006/relationships/font" Target="fonts/font23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font" Target="fonts/font18.fntdata"/><Relationship Id="rId90" Type="http://schemas.openxmlformats.org/officeDocument/2006/relationships/theme" Target="theme/theme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handoutMaster" Target="handoutMasters/handoutMaster1.xml"/><Relationship Id="rId69" Type="http://schemas.openxmlformats.org/officeDocument/2006/relationships/font" Target="fonts/font5.fntdata"/><Relationship Id="rId77" Type="http://schemas.openxmlformats.org/officeDocument/2006/relationships/font" Target="fonts/font13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font" Target="fonts/font8.fntdata"/><Relationship Id="rId80" Type="http://schemas.openxmlformats.org/officeDocument/2006/relationships/font" Target="fonts/font16.fntdata"/><Relationship Id="rId85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font" Target="fonts/font3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83" Type="http://schemas.openxmlformats.org/officeDocument/2006/relationships/font" Target="fonts/font19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font" Target="fonts/font14.fntdata"/><Relationship Id="rId81" Type="http://schemas.openxmlformats.org/officeDocument/2006/relationships/font" Target="fonts/font17.fntdata"/><Relationship Id="rId86" Type="http://schemas.openxmlformats.org/officeDocument/2006/relationships/font" Target="fonts/font2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3"/>
            <a:ext cx="2917730" cy="49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89" tIns="45447" rIns="90889" bIns="45447" numCol="1" anchor="t" anchorCtr="0" compatLnSpc="1">
            <a:prstTxWarp prst="textNoShape">
              <a:avLst/>
            </a:prstTxWarp>
          </a:bodyPr>
          <a:lstStyle>
            <a:lvl1pPr algn="l" latinLnBrk="1">
              <a:lnSpc>
                <a:spcPct val="100000"/>
              </a:lnSpc>
              <a:spcBef>
                <a:spcPct val="0"/>
              </a:spcBef>
              <a:buSzTx/>
              <a:defRPr sz="1200" b="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465" y="3"/>
            <a:ext cx="2917729" cy="49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89" tIns="45447" rIns="90889" bIns="45447" numCol="1" anchor="t" anchorCtr="0" compatLnSpc="1">
            <a:prstTxWarp prst="textNoShape">
              <a:avLst/>
            </a:prstTxWarp>
          </a:bodyPr>
          <a:lstStyle>
            <a:lvl1pPr algn="r" latinLnBrk="1">
              <a:lnSpc>
                <a:spcPct val="100000"/>
              </a:lnSpc>
              <a:spcBef>
                <a:spcPct val="0"/>
              </a:spcBef>
              <a:buSzTx/>
              <a:defRPr sz="1200" b="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437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9371505"/>
            <a:ext cx="2917730" cy="49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89" tIns="45447" rIns="90889" bIns="45447" numCol="1" anchor="b" anchorCtr="0" compatLnSpc="1">
            <a:prstTxWarp prst="textNoShape">
              <a:avLst/>
            </a:prstTxWarp>
          </a:bodyPr>
          <a:lstStyle>
            <a:lvl1pPr algn="l" latinLnBrk="1">
              <a:lnSpc>
                <a:spcPct val="100000"/>
              </a:lnSpc>
              <a:spcBef>
                <a:spcPct val="0"/>
              </a:spcBef>
              <a:buSzTx/>
              <a:defRPr sz="1200" b="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437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465" y="9371505"/>
            <a:ext cx="2917729" cy="49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89" tIns="45447" rIns="90889" bIns="45447" numCol="1" anchor="b" anchorCtr="0" compatLnSpc="1">
            <a:prstTxWarp prst="textNoShape">
              <a:avLst/>
            </a:prstTxWarp>
          </a:bodyPr>
          <a:lstStyle>
            <a:lvl1pPr algn="r" latinLnBrk="1">
              <a:lnSpc>
                <a:spcPct val="100000"/>
              </a:lnSpc>
              <a:spcBef>
                <a:spcPct val="0"/>
              </a:spcBef>
              <a:buSzTx/>
              <a:defRPr sz="1200" b="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</a:lstStyle>
          <a:p>
            <a:pPr>
              <a:defRPr/>
            </a:pPr>
            <a:fld id="{E3F27ECC-1F5E-4854-8747-D2B833420B0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297818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7"/>
            <a:ext cx="2919302" cy="49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1" tIns="45674" rIns="91351" bIns="45674" numCol="1" anchor="t" anchorCtr="0" compatLnSpc="1">
            <a:prstTxWarp prst="textNoShape">
              <a:avLst/>
            </a:prstTxWarp>
          </a:bodyPr>
          <a:lstStyle>
            <a:lvl1pPr algn="l" defTabSz="913804" latinLnBrk="1">
              <a:lnSpc>
                <a:spcPct val="100000"/>
              </a:lnSpc>
              <a:spcBef>
                <a:spcPct val="0"/>
              </a:spcBef>
              <a:buSzTx/>
              <a:defRPr sz="1200" b="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893" y="7"/>
            <a:ext cx="2919302" cy="49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1" tIns="45674" rIns="91351" bIns="45674" numCol="1" anchor="t" anchorCtr="0" compatLnSpc="1">
            <a:prstTxWarp prst="textNoShape">
              <a:avLst/>
            </a:prstTxWarp>
          </a:bodyPr>
          <a:lstStyle>
            <a:lvl1pPr algn="r" defTabSz="913804" latinLnBrk="1">
              <a:lnSpc>
                <a:spcPct val="100000"/>
              </a:lnSpc>
              <a:spcBef>
                <a:spcPct val="0"/>
              </a:spcBef>
              <a:buSzTx/>
              <a:defRPr sz="1200" b="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6463" y="739775"/>
            <a:ext cx="4932362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2478" y="4686538"/>
            <a:ext cx="5390810" cy="443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1" tIns="45674" rIns="91351" bIns="456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369931"/>
            <a:ext cx="2919302" cy="49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1" tIns="45674" rIns="91351" bIns="45674" numCol="1" anchor="b" anchorCtr="0" compatLnSpc="1">
            <a:prstTxWarp prst="textNoShape">
              <a:avLst/>
            </a:prstTxWarp>
          </a:bodyPr>
          <a:lstStyle>
            <a:lvl1pPr algn="l" defTabSz="913804" latinLnBrk="1">
              <a:lnSpc>
                <a:spcPct val="100000"/>
              </a:lnSpc>
              <a:spcBef>
                <a:spcPct val="0"/>
              </a:spcBef>
              <a:buSzTx/>
              <a:defRPr sz="1200" b="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893" y="9369931"/>
            <a:ext cx="2919302" cy="49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51" tIns="45674" rIns="91351" bIns="45674" numCol="1" anchor="b" anchorCtr="0" compatLnSpc="1">
            <a:prstTxWarp prst="textNoShape">
              <a:avLst/>
            </a:prstTxWarp>
          </a:bodyPr>
          <a:lstStyle>
            <a:lvl1pPr algn="r" defTabSz="913804" latinLnBrk="1">
              <a:lnSpc>
                <a:spcPct val="100000"/>
              </a:lnSpc>
              <a:spcBef>
                <a:spcPct val="0"/>
              </a:spcBef>
              <a:buSzTx/>
              <a:defRPr sz="1200" b="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</a:lstStyle>
          <a:p>
            <a:pPr>
              <a:defRPr/>
            </a:pPr>
            <a:fld id="{C8FACBE2-BB1D-405F-A293-AA0830681BB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6427895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FACBE2-BB1D-405F-A293-AA0830681BB0}" type="slidenum">
              <a:rPr lang="en-US" altLang="ko-KR" smtClean="0"/>
              <a:pPr>
                <a:defRPr/>
              </a:pPr>
              <a:t>1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259">
              <a:defRPr/>
            </a:pPr>
            <a:endParaRPr lang="en-US" altLang="ko-KR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ko-KR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ko-KR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ko-KR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>
              <a:buFontTx/>
              <a:buNone/>
            </a:pPr>
            <a:endParaRPr lang="en-US" altLang="ko-KR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ko-KR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-"/>
            </a:pPr>
            <a:endParaRPr lang="ko-KR" alt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FACBE2-BB1D-405F-A293-AA0830681BB0}" type="slidenum">
              <a:rPr lang="en-US" altLang="ko-KR" smtClean="0"/>
              <a:pPr>
                <a:defRPr/>
              </a:pPr>
              <a:t>2</a:t>
            </a:fld>
            <a:endParaRPr lang="en-US" altLang="ko-KR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ko-KR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-"/>
            </a:pPr>
            <a:endParaRPr lang="en-US" altLang="ko-KR" baseline="0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-"/>
            </a:pPr>
            <a:endParaRPr lang="ko-KR" alt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endParaRPr lang="ko-KR" alt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ko-KR" baseline="0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ko-KR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ko-KR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ko-KR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ko-KR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ko-KR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259">
              <a:defRPr/>
            </a:pPr>
            <a:endParaRPr lang="ko-KR" alt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ko-KR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FACBE2-BB1D-405F-A293-AA0830681BB0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ko-KR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ko-KR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ko-KR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FACBE2-BB1D-405F-A293-AA0830681BB0}" type="slidenum">
              <a:rPr lang="en-US" altLang="ko-KR" smtClean="0"/>
              <a:pPr>
                <a:defRPr/>
              </a:pPr>
              <a:t>35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FACBE2-BB1D-405F-A293-AA0830681BB0}" type="slidenum">
              <a:rPr lang="en-US" altLang="ko-KR" smtClean="0"/>
              <a:pPr>
                <a:defRPr/>
              </a:pPr>
              <a:t>36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2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DFD85-3C04-440E-911E-5434319B95E2}" type="slidenum">
              <a:rPr lang="ko-KR" altLang="en-US" smtClean="0"/>
              <a:pPr/>
              <a:t>37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259">
              <a:defRPr/>
            </a:pPr>
            <a:endParaRPr lang="ko-KR" altLang="en-US" dirty="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2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DFD85-3C04-440E-911E-5434319B95E2}" type="slidenum">
              <a:rPr lang="ko-KR" altLang="en-US" smtClean="0"/>
              <a:pPr/>
              <a:t>42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ko-KR" dirty="0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endParaRPr lang="ko-KR" altLang="en-US" dirty="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dirty="0" smtClean="0"/>
              <a:t>이 슬라이드에 숫자</a:t>
            </a:r>
            <a:r>
              <a:rPr lang="en-US" altLang="ko-KR" dirty="0" smtClean="0"/>
              <a:t>6</a:t>
            </a:r>
            <a:r>
              <a:rPr lang="ko-KR" altLang="en-US" dirty="0" smtClean="0"/>
              <a:t>이 자리를 못 찾고 있어요</a:t>
            </a:r>
            <a:r>
              <a:rPr lang="en-US" altLang="ko-KR" dirty="0" smtClean="0"/>
              <a:t>..</a:t>
            </a:r>
            <a:r>
              <a:rPr lang="ko-KR" altLang="en-US" dirty="0" err="1" smtClean="0"/>
              <a:t>ㅜ</a:t>
            </a:r>
            <a:r>
              <a:rPr lang="en-US" altLang="ko-KR" dirty="0" smtClean="0"/>
              <a:t>_</a:t>
            </a:r>
            <a:r>
              <a:rPr lang="ko-KR" altLang="en-US" dirty="0" err="1" smtClean="0"/>
              <a:t>ㅠ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endParaRPr lang="ko-KR" altLang="en-US" dirty="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FACBE2-BB1D-405F-A293-AA0830681BB0}" type="slidenum">
              <a:rPr lang="en-US" altLang="ko-KR" smtClean="0"/>
              <a:pPr>
                <a:defRPr/>
              </a:pPr>
              <a:t>49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2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dirty="0" smtClean="0"/>
              <a:t>연구원님</a:t>
            </a:r>
            <a:r>
              <a:rPr lang="en-US" altLang="ko-KR" dirty="0" smtClean="0"/>
              <a:t>~</a:t>
            </a:r>
            <a:r>
              <a:rPr lang="ko-KR" altLang="en-US" dirty="0" smtClean="0"/>
              <a:t>이 페이지는 우리가 로드맵</a:t>
            </a:r>
            <a:r>
              <a:rPr lang="ko-KR" altLang="en-US" baseline="0" dirty="0" smtClean="0"/>
              <a:t> </a:t>
            </a:r>
            <a:r>
              <a:rPr lang="ko-KR" altLang="en-US" baseline="0" dirty="0" err="1" smtClean="0"/>
              <a:t>같은거에</a:t>
            </a:r>
            <a:r>
              <a:rPr lang="ko-KR" altLang="en-US" baseline="0" dirty="0" smtClean="0"/>
              <a:t> 많이 쓰는 </a:t>
            </a:r>
            <a:r>
              <a:rPr lang="ko-KR" altLang="en-US" baseline="0" dirty="0" err="1" smtClean="0"/>
              <a:t>태블릿</a:t>
            </a:r>
            <a:r>
              <a:rPr lang="ko-KR" altLang="en-US" baseline="0" dirty="0" smtClean="0"/>
              <a:t> 사용해서 좀 바꿔주세요</a:t>
            </a:r>
            <a:r>
              <a:rPr lang="en-US" altLang="ko-KR" baseline="0" dirty="0" smtClean="0"/>
              <a:t>~</a:t>
            </a:r>
          </a:p>
          <a:p>
            <a:pPr defTabSz="9142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baseline="0" dirty="0" smtClean="0"/>
              <a:t>계단 형식 같은 것도 예쁠 것 같아요</a:t>
            </a:r>
            <a:r>
              <a:rPr lang="en-US" altLang="ko-KR" baseline="0" dirty="0" smtClean="0"/>
              <a:t>~</a:t>
            </a:r>
          </a:p>
          <a:p>
            <a:pPr defTabSz="9142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baseline="0" dirty="0" err="1" smtClean="0"/>
              <a:t>부탁드려요</a:t>
            </a:r>
            <a:r>
              <a:rPr lang="en-US" altLang="ko-KR" baseline="0" dirty="0" smtClean="0"/>
              <a:t>~^^</a:t>
            </a:r>
          </a:p>
          <a:p>
            <a:pPr defTabSz="9142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ko-KR" dirty="0" smtClean="0"/>
          </a:p>
          <a:p>
            <a:pPr defTabSz="9142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dirty="0" smtClean="0"/>
              <a:t>1</a:t>
            </a:r>
            <a:r>
              <a:rPr lang="ko-KR" altLang="en-US" dirty="0" smtClean="0"/>
              <a:t>단계 종합적 실태조사</a:t>
            </a:r>
            <a:r>
              <a:rPr lang="en-US" altLang="ko-KR" dirty="0" smtClean="0"/>
              <a:t>/</a:t>
            </a:r>
            <a:r>
              <a:rPr lang="ko-KR" altLang="en-US" baseline="0" dirty="0" smtClean="0"/>
              <a:t> 제도 검토</a:t>
            </a:r>
            <a:r>
              <a:rPr lang="en-US" altLang="ko-KR" baseline="0" dirty="0" smtClean="0"/>
              <a:t>(</a:t>
            </a:r>
            <a:r>
              <a:rPr lang="ko-KR" altLang="en-US" baseline="0" dirty="0" smtClean="0"/>
              <a:t>법제</a:t>
            </a:r>
            <a:r>
              <a:rPr lang="en-US" altLang="ko-KR" baseline="0" dirty="0" smtClean="0"/>
              <a:t>,</a:t>
            </a:r>
            <a:r>
              <a:rPr lang="ko-KR" altLang="en-US" baseline="0" dirty="0" smtClean="0"/>
              <a:t>경제</a:t>
            </a:r>
            <a:r>
              <a:rPr lang="en-US" altLang="ko-KR" baseline="0" dirty="0" smtClean="0"/>
              <a:t>,</a:t>
            </a:r>
            <a:r>
              <a:rPr lang="ko-KR" altLang="en-US" baseline="0" dirty="0" smtClean="0"/>
              <a:t>사회</a:t>
            </a:r>
            <a:r>
              <a:rPr lang="en-US" altLang="ko-KR" baseline="0" dirty="0" smtClean="0"/>
              <a:t>)</a:t>
            </a:r>
          </a:p>
          <a:p>
            <a:pPr defTabSz="9142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baseline="0" dirty="0" smtClean="0"/>
              <a:t>2</a:t>
            </a:r>
            <a:r>
              <a:rPr lang="ko-KR" altLang="en-US" baseline="0" dirty="0" smtClean="0"/>
              <a:t>단계 세부적 법체계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정비</a:t>
            </a:r>
            <a:r>
              <a:rPr lang="en-US" altLang="ko-KR" baseline="0" dirty="0" smtClean="0"/>
              <a:t>(</a:t>
            </a:r>
            <a:r>
              <a:rPr lang="ko-KR" altLang="en-US" baseline="0" dirty="0" smtClean="0"/>
              <a:t>하위법령 제정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유관법령 개정</a:t>
            </a:r>
            <a:r>
              <a:rPr lang="en-US" altLang="ko-KR" baseline="0" dirty="0" smtClean="0"/>
              <a:t>)</a:t>
            </a:r>
          </a:p>
          <a:p>
            <a:pPr defTabSz="9142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baseline="0" dirty="0" smtClean="0"/>
              <a:t>3</a:t>
            </a:r>
            <a:r>
              <a:rPr lang="ko-KR" altLang="en-US" baseline="0" dirty="0" smtClean="0"/>
              <a:t>단계 다양한 간접지원체계 구축</a:t>
            </a:r>
            <a:r>
              <a:rPr lang="en-US" altLang="ko-KR" baseline="0" dirty="0" smtClean="0"/>
              <a:t>(</a:t>
            </a:r>
            <a:r>
              <a:rPr lang="ko-KR" altLang="en-US" baseline="0" dirty="0" smtClean="0"/>
              <a:t>교육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홍보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회계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설립지원 등</a:t>
            </a:r>
            <a:r>
              <a:rPr lang="en-US" altLang="ko-KR" baseline="0" dirty="0" smtClean="0"/>
              <a:t>)</a:t>
            </a:r>
          </a:p>
          <a:p>
            <a:pPr defTabSz="9142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baseline="0" dirty="0" smtClean="0"/>
              <a:t>-&gt; </a:t>
            </a:r>
            <a:r>
              <a:rPr lang="ko-KR" altLang="en-US" baseline="0" dirty="0" smtClean="0"/>
              <a:t>자주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자립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자조적인 협동조합 생태계 구축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DFD85-3C04-440E-911E-5434319B95E2}" type="slidenum">
              <a:rPr lang="ko-KR" altLang="en-US" smtClean="0"/>
              <a:pPr/>
              <a:t>52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2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DFD85-3C04-440E-911E-5434319B95E2}" type="slidenum">
              <a:rPr lang="ko-KR" altLang="en-US" smtClean="0"/>
              <a:pPr/>
              <a:t>53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FACBE2-BB1D-405F-A293-AA0830681BB0}" type="slidenum">
              <a:rPr lang="en-US" altLang="ko-KR" smtClean="0"/>
              <a:pPr>
                <a:defRPr/>
              </a:pPr>
              <a:t>54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259">
              <a:defRPr/>
            </a:pPr>
            <a:endParaRPr lang="en-US" altLang="ko-KR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ko-KR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ko-KR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259">
              <a:defRPr/>
            </a:pPr>
            <a:endParaRPr lang="en-US" altLang="ko-KR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261938" y="101600"/>
            <a:ext cx="8318500" cy="1477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4685" y="144442"/>
            <a:ext cx="3306762" cy="427038"/>
          </a:xfrm>
        </p:spPr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8759D1-9318-4244-BB86-5AB110FB04B1}" type="datetimeFigureOut">
              <a:rPr lang="ko-KR" altLang="en-US" smtClean="0"/>
              <a:pPr/>
              <a:t>2012-05-08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DFB6B5-3431-48E7-9355-56A0CB1D54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261938" y="101600"/>
            <a:ext cx="8318500" cy="1477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4685" y="144442"/>
            <a:ext cx="3306762" cy="427038"/>
          </a:xfrm>
        </p:spPr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261938" y="101600"/>
            <a:ext cx="8318500" cy="1477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4685" y="144442"/>
            <a:ext cx="3306762" cy="427038"/>
          </a:xfrm>
        </p:spPr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8759D1-9318-4244-BB86-5AB110FB04B1}" type="datetimeFigureOut">
              <a:rPr lang="ko-KR" altLang="en-US" smtClean="0"/>
              <a:pPr/>
              <a:t>2012-05-08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DFB6B5-3431-48E7-9355-56A0CB1D54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261938" y="101600"/>
            <a:ext cx="8318500" cy="1477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4685" y="144442"/>
            <a:ext cx="3306762" cy="427038"/>
          </a:xfrm>
        </p:spPr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8759D1-9318-4244-BB86-5AB110FB04B1}" type="datetimeFigureOut">
              <a:rPr lang="ko-KR" altLang="en-US" smtClean="0"/>
              <a:pPr/>
              <a:t>2012-05-08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DFB6B5-3431-48E7-9355-56A0CB1D54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6"/>
          <p:cNvSpPr>
            <a:spLocks noChangeArrowheads="1"/>
          </p:cNvSpPr>
          <p:nvPr userDrawn="1"/>
        </p:nvSpPr>
        <p:spPr bwMode="auto">
          <a:xfrm>
            <a:off x="0" y="0"/>
            <a:ext cx="2325609" cy="3291417"/>
          </a:xfrm>
          <a:prstGeom prst="rect">
            <a:avLst/>
          </a:prstGeom>
          <a:solidFill>
            <a:srgbClr val="EEEEEE"/>
          </a:solidFill>
          <a:ln w="25400">
            <a:noFill/>
            <a:miter lim="800000"/>
            <a:headEnd/>
            <a:tailEnd/>
          </a:ln>
          <a:effectLst/>
        </p:spPr>
        <p:txBody>
          <a:bodyPr wrap="none" lIns="83781" tIns="41890" rIns="83781" bIns="41890" anchor="ctr"/>
          <a:lstStyle/>
          <a:p>
            <a:pPr algn="ctr">
              <a:lnSpc>
                <a:spcPct val="120000"/>
              </a:lnSpc>
              <a:defRPr/>
            </a:pPr>
            <a:endParaRPr lang="ko-KR" altLang="en-US"/>
          </a:p>
        </p:txBody>
      </p:sp>
      <p:sp>
        <p:nvSpPr>
          <p:cNvPr id="3" name="Rectangle 77"/>
          <p:cNvSpPr>
            <a:spLocks noChangeArrowheads="1"/>
          </p:cNvSpPr>
          <p:nvPr userDrawn="1"/>
        </p:nvSpPr>
        <p:spPr bwMode="auto">
          <a:xfrm>
            <a:off x="0" y="4065512"/>
            <a:ext cx="2325609" cy="2792488"/>
          </a:xfrm>
          <a:prstGeom prst="rect">
            <a:avLst/>
          </a:prstGeom>
          <a:solidFill>
            <a:srgbClr val="FFCC00"/>
          </a:solidFill>
          <a:ln w="25400">
            <a:noFill/>
            <a:miter lim="800000"/>
            <a:headEnd/>
            <a:tailEnd/>
          </a:ln>
          <a:effectLst/>
        </p:spPr>
        <p:txBody>
          <a:bodyPr wrap="none" lIns="83781" tIns="41890" rIns="83781" bIns="41890" anchor="ctr"/>
          <a:lstStyle/>
          <a:p>
            <a:pPr algn="ctr">
              <a:lnSpc>
                <a:spcPct val="120000"/>
              </a:lnSpc>
              <a:defRPr/>
            </a:pPr>
            <a:endParaRPr lang="ko-KR" altLang="en-US"/>
          </a:p>
        </p:txBody>
      </p:sp>
      <p:sp>
        <p:nvSpPr>
          <p:cNvPr id="4" name="Rectangle 80"/>
          <p:cNvSpPr>
            <a:spLocks noChangeArrowheads="1"/>
          </p:cNvSpPr>
          <p:nvPr userDrawn="1"/>
        </p:nvSpPr>
        <p:spPr bwMode="auto">
          <a:xfrm>
            <a:off x="2322781" y="3447144"/>
            <a:ext cx="6821220" cy="616857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noFill/>
            <a:miter lim="800000"/>
            <a:headEnd/>
            <a:tailEnd/>
          </a:ln>
          <a:effectLst/>
        </p:spPr>
        <p:txBody>
          <a:bodyPr wrap="none" lIns="83781" tIns="41890" rIns="83781" bIns="41890" anchor="ctr"/>
          <a:lstStyle/>
          <a:p>
            <a:pPr algn="ctr">
              <a:lnSpc>
                <a:spcPct val="120000"/>
              </a:lnSpc>
              <a:defRPr/>
            </a:pPr>
            <a:endParaRPr lang="ko-KR" altLang="en-US"/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2335512" y="4070048"/>
            <a:ext cx="6808488" cy="2787952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 wrap="none" lIns="83781" tIns="41890" rIns="83781" bIns="41890" anchor="ctr"/>
          <a:lstStyle/>
          <a:p>
            <a:pPr algn="ctr">
              <a:lnSpc>
                <a:spcPct val="120000"/>
              </a:lnSpc>
              <a:defRPr/>
            </a:pPr>
            <a:endParaRPr lang="ko-KR" altLang="en-US"/>
          </a:p>
        </p:txBody>
      </p:sp>
      <p:sp>
        <p:nvSpPr>
          <p:cNvPr id="6" name="Rectangle 77"/>
          <p:cNvSpPr>
            <a:spLocks noChangeArrowheads="1"/>
          </p:cNvSpPr>
          <p:nvPr userDrawn="1"/>
        </p:nvSpPr>
        <p:spPr bwMode="auto">
          <a:xfrm>
            <a:off x="2325609" y="0"/>
            <a:ext cx="6818391" cy="3291417"/>
          </a:xfrm>
          <a:prstGeom prst="rect">
            <a:avLst/>
          </a:prstGeom>
          <a:solidFill>
            <a:srgbClr val="E46C0A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781" tIns="41890" rIns="83781" bIns="41890" anchor="ctr"/>
          <a:lstStyle/>
          <a:p>
            <a:pPr algn="ctr">
              <a:lnSpc>
                <a:spcPct val="120000"/>
              </a:lnSpc>
              <a:defRPr/>
            </a:pPr>
            <a:endParaRPr lang="ko-KR" altLang="en-US" sz="1300" dirty="0">
              <a:solidFill>
                <a:schemeClr val="tx1"/>
              </a:solidFill>
            </a:endParaRPr>
          </a:p>
        </p:txBody>
      </p:sp>
      <p:sp>
        <p:nvSpPr>
          <p:cNvPr id="8" name="Rectangle 76"/>
          <p:cNvSpPr>
            <a:spLocks noChangeArrowheads="1"/>
          </p:cNvSpPr>
          <p:nvPr userDrawn="1"/>
        </p:nvSpPr>
        <p:spPr bwMode="auto">
          <a:xfrm>
            <a:off x="2325609" y="3292930"/>
            <a:ext cx="6818391" cy="748393"/>
          </a:xfrm>
          <a:prstGeom prst="rect">
            <a:avLst/>
          </a:prstGeom>
          <a:solidFill>
            <a:srgbClr val="EEEEEE"/>
          </a:solidFill>
          <a:ln w="25400">
            <a:noFill/>
            <a:miter lim="800000"/>
            <a:headEnd/>
            <a:tailEnd/>
          </a:ln>
          <a:effectLst/>
        </p:spPr>
        <p:txBody>
          <a:bodyPr wrap="none" lIns="83781" tIns="41890" rIns="83781" bIns="41890" anchor="ctr"/>
          <a:lstStyle/>
          <a:p>
            <a:pPr algn="ctr">
              <a:lnSpc>
                <a:spcPct val="120000"/>
              </a:lnSpc>
              <a:defRPr/>
            </a:pPr>
            <a:endParaRPr lang="ko-KR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30986" y="1632858"/>
            <a:ext cx="2264324" cy="1561926"/>
          </a:xfrm>
          <a:prstGeom prst="rect">
            <a:avLst/>
          </a:prstGeom>
          <a:noFill/>
        </p:spPr>
        <p:txBody>
          <a:bodyPr wrap="none" lIns="83781" tIns="41890" rIns="83781" bIns="4189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ko-KR" sz="8000" dirty="0">
                <a:solidFill>
                  <a:schemeClr val="bg1">
                    <a:lumMod val="85000"/>
                  </a:schemeClr>
                </a:solidFill>
                <a:latin typeface="휴먼둥근헤드라인" pitchFamily="18" charset="-127"/>
                <a:ea typeface="휴먼둥근헤드라인" pitchFamily="18" charset="-127"/>
              </a:rPr>
              <a:t>CCI</a:t>
            </a:r>
            <a:endParaRPr lang="ko-KR" altLang="en-US" sz="8000" dirty="0">
              <a:solidFill>
                <a:schemeClr val="bg1">
                  <a:lumMod val="85000"/>
                </a:schemeClr>
              </a:solidFill>
              <a:latin typeface="휴먼둥근헤드라인" pitchFamily="18" charset="-127"/>
              <a:ea typeface="휴먼둥근헤드라인" pitchFamily="18" charset="-127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6919" y="1599597"/>
            <a:ext cx="8230166" cy="4526643"/>
          </a:xfrm>
          <a:prstGeom prst="rect">
            <a:avLst/>
          </a:prstGeom>
        </p:spPr>
        <p:txBody>
          <a:bodyPr lIns="83781" tIns="41890" rIns="83781" bIns="4189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CF61F-6D5A-4B2A-BD34-A52F16FE2B5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864" y="4407203"/>
            <a:ext cx="7771834" cy="1362226"/>
          </a:xfrm>
        </p:spPr>
        <p:txBody>
          <a:bodyPr anchor="t"/>
          <a:lstStyle>
            <a:lvl1pPr algn="l">
              <a:defRPr sz="37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864" y="2907393"/>
            <a:ext cx="7771834" cy="1499810"/>
          </a:xfrm>
          <a:prstGeom prst="rect">
            <a:avLst/>
          </a:prstGeom>
        </p:spPr>
        <p:txBody>
          <a:bodyPr lIns="83781" tIns="41890" rIns="83781" bIns="41890" anchor="b"/>
          <a:lstStyle>
            <a:lvl1pPr marL="0" indent="0">
              <a:buNone/>
              <a:defRPr sz="1800"/>
            </a:lvl1pPr>
            <a:lvl2pPr marL="418906" indent="0">
              <a:buNone/>
              <a:defRPr sz="1600"/>
            </a:lvl2pPr>
            <a:lvl3pPr marL="837811" indent="0">
              <a:buNone/>
              <a:defRPr sz="1500"/>
            </a:lvl3pPr>
            <a:lvl4pPr marL="1256716" indent="0">
              <a:buNone/>
              <a:defRPr sz="1300"/>
            </a:lvl4pPr>
            <a:lvl5pPr marL="1675622" indent="0">
              <a:buNone/>
              <a:defRPr sz="1300"/>
            </a:lvl5pPr>
            <a:lvl6pPr marL="2094528" indent="0">
              <a:buNone/>
              <a:defRPr sz="1300"/>
            </a:lvl6pPr>
            <a:lvl7pPr marL="2513433" indent="0">
              <a:buNone/>
              <a:defRPr sz="1300"/>
            </a:lvl7pPr>
            <a:lvl8pPr marL="2932339" indent="0">
              <a:buNone/>
              <a:defRPr sz="1300"/>
            </a:lvl8pPr>
            <a:lvl9pPr marL="3351244" indent="0">
              <a:buNone/>
              <a:defRPr sz="13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8873D-3401-41D8-B81B-65D28641900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6919" y="1599597"/>
            <a:ext cx="4047181" cy="4526643"/>
          </a:xfrm>
          <a:prstGeom prst="rect">
            <a:avLst/>
          </a:prstGeom>
        </p:spPr>
        <p:txBody>
          <a:bodyPr lIns="83781" tIns="41890" rIns="83781" bIns="41890"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39901" y="1599597"/>
            <a:ext cx="4047182" cy="4526643"/>
          </a:xfrm>
          <a:prstGeom prst="rect">
            <a:avLst/>
          </a:prstGeom>
        </p:spPr>
        <p:txBody>
          <a:bodyPr lIns="83781" tIns="41890" rIns="83781" bIns="41890"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17495-A18D-457C-8475-B00E90A46BA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6919" y="275167"/>
            <a:ext cx="8230166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6918" y="1534584"/>
            <a:ext cx="4040109" cy="641048"/>
          </a:xfrm>
          <a:prstGeom prst="rect">
            <a:avLst/>
          </a:prstGeom>
        </p:spPr>
        <p:txBody>
          <a:bodyPr lIns="83781" tIns="41890" rIns="83781" bIns="41890" anchor="b"/>
          <a:lstStyle>
            <a:lvl1pPr marL="0" indent="0">
              <a:buNone/>
              <a:defRPr sz="2200" b="1"/>
            </a:lvl1pPr>
            <a:lvl2pPr marL="418906" indent="0">
              <a:buNone/>
              <a:defRPr sz="1800" b="1"/>
            </a:lvl2pPr>
            <a:lvl3pPr marL="837811" indent="0">
              <a:buNone/>
              <a:defRPr sz="1600" b="1"/>
            </a:lvl3pPr>
            <a:lvl4pPr marL="1256716" indent="0">
              <a:buNone/>
              <a:defRPr sz="1500" b="1"/>
            </a:lvl4pPr>
            <a:lvl5pPr marL="1675622" indent="0">
              <a:buNone/>
              <a:defRPr sz="1500" b="1"/>
            </a:lvl5pPr>
            <a:lvl6pPr marL="2094528" indent="0">
              <a:buNone/>
              <a:defRPr sz="1500" b="1"/>
            </a:lvl6pPr>
            <a:lvl7pPr marL="2513433" indent="0">
              <a:buNone/>
              <a:defRPr sz="1500" b="1"/>
            </a:lvl7pPr>
            <a:lvl8pPr marL="2932339" indent="0">
              <a:buNone/>
              <a:defRPr sz="1500" b="1"/>
            </a:lvl8pPr>
            <a:lvl9pPr marL="3351244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6918" y="2175633"/>
            <a:ext cx="4040109" cy="3950607"/>
          </a:xfrm>
          <a:prstGeom prst="rect">
            <a:avLst/>
          </a:prstGeom>
        </p:spPr>
        <p:txBody>
          <a:bodyPr lIns="83781" tIns="41890" rIns="83781" bIns="4189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559" y="1534584"/>
            <a:ext cx="4041524" cy="641048"/>
          </a:xfrm>
          <a:prstGeom prst="rect">
            <a:avLst/>
          </a:prstGeom>
        </p:spPr>
        <p:txBody>
          <a:bodyPr lIns="83781" tIns="41890" rIns="83781" bIns="41890" anchor="b"/>
          <a:lstStyle>
            <a:lvl1pPr marL="0" indent="0">
              <a:buNone/>
              <a:defRPr sz="2200" b="1"/>
            </a:lvl1pPr>
            <a:lvl2pPr marL="418906" indent="0">
              <a:buNone/>
              <a:defRPr sz="1800" b="1"/>
            </a:lvl2pPr>
            <a:lvl3pPr marL="837811" indent="0">
              <a:buNone/>
              <a:defRPr sz="1600" b="1"/>
            </a:lvl3pPr>
            <a:lvl4pPr marL="1256716" indent="0">
              <a:buNone/>
              <a:defRPr sz="1500" b="1"/>
            </a:lvl4pPr>
            <a:lvl5pPr marL="1675622" indent="0">
              <a:buNone/>
              <a:defRPr sz="1500" b="1"/>
            </a:lvl5pPr>
            <a:lvl6pPr marL="2094528" indent="0">
              <a:buNone/>
              <a:defRPr sz="1500" b="1"/>
            </a:lvl6pPr>
            <a:lvl7pPr marL="2513433" indent="0">
              <a:buNone/>
              <a:defRPr sz="1500" b="1"/>
            </a:lvl7pPr>
            <a:lvl8pPr marL="2932339" indent="0">
              <a:buNone/>
              <a:defRPr sz="1500" b="1"/>
            </a:lvl8pPr>
            <a:lvl9pPr marL="3351244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559" y="2175633"/>
            <a:ext cx="4041524" cy="3950607"/>
          </a:xfrm>
          <a:prstGeom prst="rect">
            <a:avLst/>
          </a:prstGeom>
        </p:spPr>
        <p:txBody>
          <a:bodyPr lIns="83781" tIns="41890" rIns="83781" bIns="4189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5E3BD-92A3-4BC4-A63E-3EBFAF3397E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EDAD0-E21D-46C9-91ED-CC135FEDF4E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4685" y="144442"/>
            <a:ext cx="3306762" cy="427038"/>
          </a:xfrm>
        </p:spPr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3A70B-E847-4EC2-925D-4EC7368F834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6919" y="273655"/>
            <a:ext cx="3008862" cy="116114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4705" y="273655"/>
            <a:ext cx="5112379" cy="5852583"/>
          </a:xfrm>
          <a:prstGeom prst="rect">
            <a:avLst/>
          </a:prstGeom>
        </p:spPr>
        <p:txBody>
          <a:bodyPr lIns="83781" tIns="41890" rIns="83781" bIns="41890"/>
          <a:lstStyle>
            <a:lvl1pPr>
              <a:defRPr sz="2900"/>
            </a:lvl1pPr>
            <a:lvl2pPr>
              <a:defRPr sz="26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6919" y="1434798"/>
            <a:ext cx="3008862" cy="4691440"/>
          </a:xfrm>
          <a:prstGeom prst="rect">
            <a:avLst/>
          </a:prstGeom>
        </p:spPr>
        <p:txBody>
          <a:bodyPr lIns="83781" tIns="41890" rIns="83781" bIns="41890"/>
          <a:lstStyle>
            <a:lvl1pPr marL="0" indent="0">
              <a:buNone/>
              <a:defRPr sz="1300"/>
            </a:lvl1pPr>
            <a:lvl2pPr marL="418906" indent="0">
              <a:buNone/>
              <a:defRPr sz="1100"/>
            </a:lvl2pPr>
            <a:lvl3pPr marL="837811" indent="0">
              <a:buNone/>
              <a:defRPr sz="900"/>
            </a:lvl3pPr>
            <a:lvl4pPr marL="1256716" indent="0">
              <a:buNone/>
              <a:defRPr sz="800"/>
            </a:lvl4pPr>
            <a:lvl5pPr marL="1675622" indent="0">
              <a:buNone/>
              <a:defRPr sz="800"/>
            </a:lvl5pPr>
            <a:lvl6pPr marL="2094528" indent="0">
              <a:buNone/>
              <a:defRPr sz="800"/>
            </a:lvl6pPr>
            <a:lvl7pPr marL="2513433" indent="0">
              <a:buNone/>
              <a:defRPr sz="800"/>
            </a:lvl7pPr>
            <a:lvl8pPr marL="2932339" indent="0">
              <a:buNone/>
              <a:defRPr sz="800"/>
            </a:lvl8pPr>
            <a:lvl9pPr marL="3351244" indent="0">
              <a:buNone/>
              <a:defRPr sz="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B353E-4857-4E9A-83F0-63D673CC0BF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305" y="4800298"/>
            <a:ext cx="5485834" cy="56696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305" y="612323"/>
            <a:ext cx="5485834" cy="4115405"/>
          </a:xfrm>
          <a:prstGeom prst="rect">
            <a:avLst/>
          </a:prstGeom>
        </p:spPr>
        <p:txBody>
          <a:bodyPr lIns="83781" tIns="41890" rIns="83781" bIns="41890"/>
          <a:lstStyle>
            <a:lvl1pPr marL="0" indent="0">
              <a:buNone/>
              <a:defRPr sz="2900"/>
            </a:lvl1pPr>
            <a:lvl2pPr marL="418906" indent="0">
              <a:buNone/>
              <a:defRPr sz="2600"/>
            </a:lvl2pPr>
            <a:lvl3pPr marL="837811" indent="0">
              <a:buNone/>
              <a:defRPr sz="2200"/>
            </a:lvl3pPr>
            <a:lvl4pPr marL="1256716" indent="0">
              <a:buNone/>
              <a:defRPr sz="1800"/>
            </a:lvl4pPr>
            <a:lvl5pPr marL="1675622" indent="0">
              <a:buNone/>
              <a:defRPr sz="1800"/>
            </a:lvl5pPr>
            <a:lvl6pPr marL="2094528" indent="0">
              <a:buNone/>
              <a:defRPr sz="1800"/>
            </a:lvl6pPr>
            <a:lvl7pPr marL="2513433" indent="0">
              <a:buNone/>
              <a:defRPr sz="1800"/>
            </a:lvl7pPr>
            <a:lvl8pPr marL="2932339" indent="0">
              <a:buNone/>
              <a:defRPr sz="1800"/>
            </a:lvl8pPr>
            <a:lvl9pPr marL="3351244" indent="0">
              <a:buNone/>
              <a:defRPr sz="18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305" y="5367262"/>
            <a:ext cx="5485834" cy="804333"/>
          </a:xfrm>
          <a:prstGeom prst="rect">
            <a:avLst/>
          </a:prstGeom>
        </p:spPr>
        <p:txBody>
          <a:bodyPr lIns="83781" tIns="41890" rIns="83781" bIns="41890"/>
          <a:lstStyle>
            <a:lvl1pPr marL="0" indent="0">
              <a:buNone/>
              <a:defRPr sz="1300"/>
            </a:lvl1pPr>
            <a:lvl2pPr marL="418906" indent="0">
              <a:buNone/>
              <a:defRPr sz="1100"/>
            </a:lvl2pPr>
            <a:lvl3pPr marL="837811" indent="0">
              <a:buNone/>
              <a:defRPr sz="900"/>
            </a:lvl3pPr>
            <a:lvl4pPr marL="1256716" indent="0">
              <a:buNone/>
              <a:defRPr sz="800"/>
            </a:lvl4pPr>
            <a:lvl5pPr marL="1675622" indent="0">
              <a:buNone/>
              <a:defRPr sz="800"/>
            </a:lvl5pPr>
            <a:lvl6pPr marL="2094528" indent="0">
              <a:buNone/>
              <a:defRPr sz="800"/>
            </a:lvl6pPr>
            <a:lvl7pPr marL="2513433" indent="0">
              <a:buNone/>
              <a:defRPr sz="800"/>
            </a:lvl7pPr>
            <a:lvl8pPr marL="2932339" indent="0">
              <a:buNone/>
              <a:defRPr sz="800"/>
            </a:lvl8pPr>
            <a:lvl9pPr marL="3351244" indent="0">
              <a:buNone/>
              <a:defRPr sz="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207F1-9BDB-4090-8578-6AE5DE3AC56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6919" y="1599597"/>
            <a:ext cx="8230166" cy="4526643"/>
          </a:xfrm>
          <a:prstGeom prst="rect">
            <a:avLst/>
          </a:prstGeom>
        </p:spPr>
        <p:txBody>
          <a:bodyPr vert="eaVert" lIns="83781" tIns="41890" rIns="83781" bIns="4189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9829D-CF08-4595-9E6A-2BA61BDBD0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2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22198" cy="6126238"/>
          </a:xfrm>
          <a:prstGeom prst="rect">
            <a:avLst/>
          </a:prstGeom>
        </p:spPr>
        <p:txBody>
          <a:bodyPr vert="eaVert" lIns="83781" tIns="41890" rIns="83781" bIns="4189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1790D-D5AF-42D3-A461-2689162DFBA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261938" y="101600"/>
            <a:ext cx="8318500" cy="1477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4685" y="144442"/>
            <a:ext cx="3306762" cy="427038"/>
          </a:xfrm>
        </p:spPr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8759D1-9318-4244-BB86-5AB110FB04B1}" type="datetimeFigureOut">
              <a:rPr lang="ko-KR" altLang="en-US" smtClean="0"/>
              <a:pPr/>
              <a:t>2012-05-08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DFB6B5-3431-48E7-9355-56A0CB1D54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8759D1-9318-4244-BB86-5AB110FB04B1}" type="datetimeFigureOut">
              <a:rPr lang="ko-KR" altLang="en-US" smtClean="0"/>
              <a:pPr/>
              <a:t>2012-05-08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DFB6B5-3431-48E7-9355-56A0CB1D54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261938" y="101600"/>
            <a:ext cx="8318500" cy="1477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4685" y="144442"/>
            <a:ext cx="3306762" cy="427038"/>
          </a:xfrm>
        </p:spPr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8759D1-9318-4244-BB86-5AB110FB04B1}" type="datetimeFigureOut">
              <a:rPr lang="ko-KR" altLang="en-US" smtClean="0"/>
              <a:pPr/>
              <a:t>2012-05-08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DFB6B5-3431-48E7-9355-56A0CB1D544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261938" y="101600"/>
            <a:ext cx="8318500" cy="1477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wmf"/><Relationship Id="rId5" Type="http://schemas.openxmlformats.org/officeDocument/2006/relationships/image" Target="../media/image1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.jpe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1463" y="101600"/>
            <a:ext cx="65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ko-KR" altLang="ko-KR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1938" y="1228725"/>
            <a:ext cx="8318500" cy="350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ko-KR" altLang="en-US" dirty="0" smtClean="0"/>
              <a:t>내용입력</a:t>
            </a:r>
          </a:p>
        </p:txBody>
      </p:sp>
      <p:grpSp>
        <p:nvGrpSpPr>
          <p:cNvPr id="1028" name="AlignRight" hidden="1"/>
          <p:cNvGrpSpPr>
            <a:grpSpLocks/>
          </p:cNvGrpSpPr>
          <p:nvPr/>
        </p:nvGrpSpPr>
        <p:grpSpPr bwMode="auto">
          <a:xfrm>
            <a:off x="-1931988" y="1460500"/>
            <a:ext cx="188913" cy="212725"/>
            <a:chOff x="-1309" y="920"/>
            <a:chExt cx="119" cy="134"/>
          </a:xfrm>
        </p:grpSpPr>
        <p:sp>
          <p:nvSpPr>
            <p:cNvPr id="87045" name="Rectangle 5" hidden="1"/>
            <p:cNvSpPr>
              <a:spLocks noChangeArrowheads="1"/>
            </p:cNvSpPr>
            <p:nvPr/>
          </p:nvSpPr>
          <p:spPr bwMode="auto">
            <a:xfrm flipH="1">
              <a:off x="-1275" y="920"/>
              <a:ext cx="61" cy="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46" name="Rectangle 6" hidden="1"/>
            <p:cNvSpPr>
              <a:spLocks noChangeArrowheads="1"/>
            </p:cNvSpPr>
            <p:nvPr/>
          </p:nvSpPr>
          <p:spPr bwMode="auto">
            <a:xfrm flipH="1">
              <a:off x="-1307" y="969"/>
              <a:ext cx="93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47" name="Line 7" hidden="1"/>
            <p:cNvSpPr>
              <a:spLocks noChangeShapeType="1"/>
            </p:cNvSpPr>
            <p:nvPr/>
          </p:nvSpPr>
          <p:spPr bwMode="auto">
            <a:xfrm>
              <a:off x="-1309" y="1037"/>
              <a:ext cx="10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48" name="Line 8" hidden="1"/>
            <p:cNvSpPr>
              <a:spLocks noChangeShapeType="1"/>
            </p:cNvSpPr>
            <p:nvPr/>
          </p:nvSpPr>
          <p:spPr bwMode="auto">
            <a:xfrm flipH="1">
              <a:off x="-1191" y="920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1029" name="Alignleft" hidden="1"/>
          <p:cNvGrpSpPr>
            <a:grpSpLocks/>
          </p:cNvGrpSpPr>
          <p:nvPr/>
        </p:nvGrpSpPr>
        <p:grpSpPr bwMode="auto">
          <a:xfrm>
            <a:off x="-1641475" y="1460500"/>
            <a:ext cx="179387" cy="212725"/>
            <a:chOff x="-1126" y="920"/>
            <a:chExt cx="113" cy="134"/>
          </a:xfrm>
        </p:grpSpPr>
        <p:sp>
          <p:nvSpPr>
            <p:cNvPr id="87050" name="Rectangle 10" hidden="1"/>
            <p:cNvSpPr>
              <a:spLocks noChangeArrowheads="1"/>
            </p:cNvSpPr>
            <p:nvPr/>
          </p:nvSpPr>
          <p:spPr bwMode="auto">
            <a:xfrm>
              <a:off x="-1108" y="920"/>
              <a:ext cx="61" cy="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1" name="Rectangle 11" hidden="1"/>
            <p:cNvSpPr>
              <a:spLocks noChangeArrowheads="1"/>
            </p:cNvSpPr>
            <p:nvPr/>
          </p:nvSpPr>
          <p:spPr bwMode="auto">
            <a:xfrm>
              <a:off x="-1108" y="969"/>
              <a:ext cx="93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2" name="Line 12" hidden="1"/>
            <p:cNvSpPr>
              <a:spLocks noChangeShapeType="1"/>
            </p:cNvSpPr>
            <p:nvPr/>
          </p:nvSpPr>
          <p:spPr bwMode="auto">
            <a:xfrm flipH="1">
              <a:off x="-1114" y="1037"/>
              <a:ext cx="10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3" name="Line 13" hidden="1"/>
            <p:cNvSpPr>
              <a:spLocks noChangeShapeType="1"/>
            </p:cNvSpPr>
            <p:nvPr/>
          </p:nvSpPr>
          <p:spPr bwMode="auto">
            <a:xfrm>
              <a:off x="-1126" y="920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1030" name="Aligntop" hidden="1"/>
          <p:cNvGrpSpPr>
            <a:grpSpLocks/>
          </p:cNvGrpSpPr>
          <p:nvPr/>
        </p:nvGrpSpPr>
        <p:grpSpPr bwMode="auto">
          <a:xfrm>
            <a:off x="-1350963" y="1471613"/>
            <a:ext cx="212725" cy="179387"/>
            <a:chOff x="-943" y="927"/>
            <a:chExt cx="134" cy="113"/>
          </a:xfrm>
        </p:grpSpPr>
        <p:sp>
          <p:nvSpPr>
            <p:cNvPr id="87055" name="Rectangle 15" hidden="1"/>
            <p:cNvSpPr>
              <a:spLocks noChangeArrowheads="1"/>
            </p:cNvSpPr>
            <p:nvPr/>
          </p:nvSpPr>
          <p:spPr bwMode="auto">
            <a:xfrm rot="16200000" flipH="1">
              <a:off x="-961" y="963"/>
              <a:ext cx="61" cy="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6" name="Rectangle 16" hidden="1"/>
            <p:cNvSpPr>
              <a:spLocks noChangeArrowheads="1"/>
            </p:cNvSpPr>
            <p:nvPr/>
          </p:nvSpPr>
          <p:spPr bwMode="auto">
            <a:xfrm rot="16200000" flipH="1">
              <a:off x="-924" y="973"/>
              <a:ext cx="88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7" name="Line 17" hidden="1"/>
            <p:cNvSpPr>
              <a:spLocks noChangeShapeType="1"/>
            </p:cNvSpPr>
            <p:nvPr/>
          </p:nvSpPr>
          <p:spPr bwMode="auto">
            <a:xfrm rot="-5400000">
              <a:off x="-876" y="990"/>
              <a:ext cx="10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8" name="Line 18" hidden="1"/>
            <p:cNvSpPr>
              <a:spLocks noChangeShapeType="1"/>
            </p:cNvSpPr>
            <p:nvPr/>
          </p:nvSpPr>
          <p:spPr bwMode="auto">
            <a:xfrm rot="16200000" flipH="1">
              <a:off x="-861" y="845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1031" name="Alignbottom" hidden="1"/>
          <p:cNvGrpSpPr>
            <a:grpSpLocks/>
          </p:cNvGrpSpPr>
          <p:nvPr/>
        </p:nvGrpSpPr>
        <p:grpSpPr bwMode="auto">
          <a:xfrm>
            <a:off x="-1022350" y="1462088"/>
            <a:ext cx="215900" cy="192087"/>
            <a:chOff x="-736" y="921"/>
            <a:chExt cx="136" cy="121"/>
          </a:xfrm>
        </p:grpSpPr>
        <p:sp>
          <p:nvSpPr>
            <p:cNvPr id="87060" name="Rectangle 20" hidden="1"/>
            <p:cNvSpPr>
              <a:spLocks noChangeArrowheads="1"/>
            </p:cNvSpPr>
            <p:nvPr/>
          </p:nvSpPr>
          <p:spPr bwMode="auto">
            <a:xfrm rot="16200000">
              <a:off x="-754" y="975"/>
              <a:ext cx="61" cy="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61" name="Rectangle 21" hidden="1"/>
            <p:cNvSpPr>
              <a:spLocks noChangeArrowheads="1"/>
            </p:cNvSpPr>
            <p:nvPr/>
          </p:nvSpPr>
          <p:spPr bwMode="auto">
            <a:xfrm rot="16200000">
              <a:off x="-719" y="957"/>
              <a:ext cx="93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62" name="Line 22" hidden="1"/>
            <p:cNvSpPr>
              <a:spLocks noChangeShapeType="1"/>
            </p:cNvSpPr>
            <p:nvPr/>
          </p:nvSpPr>
          <p:spPr bwMode="auto">
            <a:xfrm rot="16200000" flipH="1">
              <a:off x="-668" y="972"/>
              <a:ext cx="10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63" name="Line 23" hidden="1"/>
            <p:cNvSpPr>
              <a:spLocks noChangeShapeType="1"/>
            </p:cNvSpPr>
            <p:nvPr/>
          </p:nvSpPr>
          <p:spPr bwMode="auto">
            <a:xfrm rot="16200000">
              <a:off x="-667" y="975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1032" name="Alignvcenter" hidden="1"/>
          <p:cNvGrpSpPr>
            <a:grpSpLocks/>
          </p:cNvGrpSpPr>
          <p:nvPr/>
        </p:nvGrpSpPr>
        <p:grpSpPr bwMode="auto">
          <a:xfrm>
            <a:off x="-665163" y="1460500"/>
            <a:ext cx="147638" cy="212725"/>
            <a:chOff x="-511" y="920"/>
            <a:chExt cx="93" cy="134"/>
          </a:xfrm>
        </p:grpSpPr>
        <p:sp>
          <p:nvSpPr>
            <p:cNvPr id="87065" name="Line 25" hidden="1"/>
            <p:cNvSpPr>
              <a:spLocks noChangeShapeType="1"/>
            </p:cNvSpPr>
            <p:nvPr/>
          </p:nvSpPr>
          <p:spPr bwMode="auto">
            <a:xfrm>
              <a:off x="-462" y="920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66" name="Rectangle 26" hidden="1"/>
            <p:cNvSpPr>
              <a:spLocks noChangeArrowheads="1"/>
            </p:cNvSpPr>
            <p:nvPr/>
          </p:nvSpPr>
          <p:spPr bwMode="auto">
            <a:xfrm>
              <a:off x="-492" y="944"/>
              <a:ext cx="61" cy="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67" name="Rectangle 27" hidden="1"/>
            <p:cNvSpPr>
              <a:spLocks noChangeArrowheads="1"/>
            </p:cNvSpPr>
            <p:nvPr/>
          </p:nvSpPr>
          <p:spPr bwMode="auto">
            <a:xfrm>
              <a:off x="-511" y="993"/>
              <a:ext cx="93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1033" name="Alignhcenter" hidden="1"/>
          <p:cNvGrpSpPr>
            <a:grpSpLocks/>
          </p:cNvGrpSpPr>
          <p:nvPr/>
        </p:nvGrpSpPr>
        <p:grpSpPr bwMode="auto">
          <a:xfrm>
            <a:off x="-365125" y="1489075"/>
            <a:ext cx="212725" cy="147638"/>
            <a:chOff x="-322" y="938"/>
            <a:chExt cx="134" cy="93"/>
          </a:xfrm>
        </p:grpSpPr>
        <p:sp>
          <p:nvSpPr>
            <p:cNvPr id="87069" name="Line 29" hidden="1"/>
            <p:cNvSpPr>
              <a:spLocks noChangeShapeType="1"/>
            </p:cNvSpPr>
            <p:nvPr/>
          </p:nvSpPr>
          <p:spPr bwMode="auto">
            <a:xfrm rot="-5400000">
              <a:off x="-255" y="917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70" name="Rectangle 30" hidden="1"/>
            <p:cNvSpPr>
              <a:spLocks noChangeArrowheads="1"/>
            </p:cNvSpPr>
            <p:nvPr/>
          </p:nvSpPr>
          <p:spPr bwMode="auto">
            <a:xfrm rot="-5400000">
              <a:off x="-323" y="975"/>
              <a:ext cx="61" cy="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71" name="Rectangle 31" hidden="1"/>
            <p:cNvSpPr>
              <a:spLocks noChangeArrowheads="1"/>
            </p:cNvSpPr>
            <p:nvPr/>
          </p:nvSpPr>
          <p:spPr bwMode="auto">
            <a:xfrm rot="-5400000">
              <a:off x="-285" y="967"/>
              <a:ext cx="93" cy="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1034" name="CopyToWord" hidden="1"/>
          <p:cNvGrpSpPr>
            <a:grpSpLocks/>
          </p:cNvGrpSpPr>
          <p:nvPr/>
        </p:nvGrpSpPr>
        <p:grpSpPr bwMode="auto">
          <a:xfrm>
            <a:off x="-1658938" y="1749425"/>
            <a:ext cx="211138" cy="223838"/>
            <a:chOff x="-1137" y="1102"/>
            <a:chExt cx="133" cy="141"/>
          </a:xfrm>
        </p:grpSpPr>
        <p:sp>
          <p:nvSpPr>
            <p:cNvPr id="87073" name="Freeform 33" hidden="1"/>
            <p:cNvSpPr>
              <a:spLocks/>
            </p:cNvSpPr>
            <p:nvPr/>
          </p:nvSpPr>
          <p:spPr bwMode="auto">
            <a:xfrm>
              <a:off x="-1089" y="1105"/>
              <a:ext cx="85" cy="72"/>
            </a:xfrm>
            <a:custGeom>
              <a:avLst/>
              <a:gdLst/>
              <a:ahLst/>
              <a:cxnLst>
                <a:cxn ang="0">
                  <a:pos x="84" y="72"/>
                </a:cxn>
                <a:cxn ang="0">
                  <a:pos x="71" y="6"/>
                </a:cxn>
                <a:cxn ang="0">
                  <a:pos x="0" y="35"/>
                </a:cxn>
              </a:cxnLst>
              <a:rect l="0" t="0" r="r" b="b"/>
              <a:pathLst>
                <a:path w="85" h="72">
                  <a:moveTo>
                    <a:pt x="84" y="72"/>
                  </a:moveTo>
                  <a:cubicBezTo>
                    <a:pt x="84" y="29"/>
                    <a:pt x="85" y="12"/>
                    <a:pt x="71" y="6"/>
                  </a:cubicBezTo>
                  <a:cubicBezTo>
                    <a:pt x="57" y="0"/>
                    <a:pt x="15" y="29"/>
                    <a:pt x="0" y="35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pic>
          <p:nvPicPr>
            <p:cNvPr id="1179" name="Picture 34" hidden="1"/>
            <p:cNvPicPr>
              <a:picLocks noChangeAspect="1" noChangeArrowheads="1"/>
            </p:cNvPicPr>
            <p:nvPr/>
          </p:nvPicPr>
          <p:blipFill>
            <a:blip r:embed="rId7" cstate="print"/>
            <a:srcRect l="34227" r="36145" b="49373"/>
            <a:stretch>
              <a:fillRect/>
            </a:stretch>
          </p:blipFill>
          <p:spPr bwMode="auto">
            <a:xfrm>
              <a:off x="-1137" y="1134"/>
              <a:ext cx="121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75" name="Line 35" hidden="1"/>
            <p:cNvSpPr>
              <a:spLocks noChangeShapeType="1"/>
            </p:cNvSpPr>
            <p:nvPr/>
          </p:nvSpPr>
          <p:spPr bwMode="auto">
            <a:xfrm>
              <a:off x="-1131" y="1119"/>
              <a:ext cx="34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76" name="Line 36" hidden="1"/>
            <p:cNvSpPr>
              <a:spLocks noChangeShapeType="1"/>
            </p:cNvSpPr>
            <p:nvPr/>
          </p:nvSpPr>
          <p:spPr bwMode="auto">
            <a:xfrm rot="-5400000">
              <a:off x="-1131" y="1119"/>
              <a:ext cx="34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sp>
        <p:nvSpPr>
          <p:cNvPr id="87077" name="Text Box 37" hidden="1"/>
          <p:cNvSpPr txBox="1">
            <a:spLocks noChangeArrowheads="1"/>
          </p:cNvSpPr>
          <p:nvPr/>
        </p:nvSpPr>
        <p:spPr bwMode="auto">
          <a:xfrm>
            <a:off x="-1073150" y="1524000"/>
            <a:ext cx="735012" cy="2254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lIns="36000" tIns="36000" rIns="36000" bIns="36000" anchor="ctr">
            <a:spAutoFit/>
          </a:bodyPr>
          <a:lstStyle/>
          <a:p>
            <a:pPr algn="ctr" eaLnBrk="0" latinLnBrk="0" hangingPunct="0">
              <a:defRPr/>
            </a:pPr>
            <a:r>
              <a:rPr kumimoji="0" lang="en-GB" altLang="ko-KR" sz="1000">
                <a:solidFill>
                  <a:srgbClr val="000000"/>
                </a:solidFill>
                <a:latin typeface="Frutiger 45 Light"/>
                <a:ea typeface="+mn-ea"/>
              </a:rPr>
              <a:t>Line Charts</a:t>
            </a:r>
          </a:p>
        </p:txBody>
      </p:sp>
      <p:sp>
        <p:nvSpPr>
          <p:cNvPr id="87078" name="Steel" hidden="1"/>
          <p:cNvSpPr>
            <a:spLocks noChangeArrowheads="1"/>
          </p:cNvSpPr>
          <p:nvPr/>
        </p:nvSpPr>
        <p:spPr bwMode="gray">
          <a:xfrm>
            <a:off x="-2087563" y="768350"/>
            <a:ext cx="252413" cy="252413"/>
          </a:xfrm>
          <a:prstGeom prst="rect">
            <a:avLst/>
          </a:prstGeom>
          <a:solidFill>
            <a:srgbClr val="969696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FFFFFF"/>
                </a:solidFill>
                <a:latin typeface="Frutiger 45 Light"/>
                <a:ea typeface="+mn-ea"/>
              </a:rPr>
              <a:t>A</a:t>
            </a:r>
          </a:p>
        </p:txBody>
      </p:sp>
      <p:sp>
        <p:nvSpPr>
          <p:cNvPr id="87079" name="Grape" hidden="1"/>
          <p:cNvSpPr>
            <a:spLocks noChangeArrowheads="1"/>
          </p:cNvSpPr>
          <p:nvPr/>
        </p:nvSpPr>
        <p:spPr bwMode="gray">
          <a:xfrm>
            <a:off x="-1782763" y="762000"/>
            <a:ext cx="252413" cy="252413"/>
          </a:xfrm>
          <a:prstGeom prst="rect">
            <a:avLst/>
          </a:prstGeom>
          <a:solidFill>
            <a:srgbClr val="4D3380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FFFFFF"/>
                </a:solidFill>
                <a:latin typeface="Frutiger 45 Light"/>
                <a:ea typeface="+mn-ea"/>
              </a:rPr>
              <a:t>A</a:t>
            </a:r>
          </a:p>
        </p:txBody>
      </p:sp>
      <p:sp>
        <p:nvSpPr>
          <p:cNvPr id="87080" name="Tangerine" hidden="1"/>
          <p:cNvSpPr>
            <a:spLocks noChangeArrowheads="1"/>
          </p:cNvSpPr>
          <p:nvPr/>
        </p:nvSpPr>
        <p:spPr bwMode="gray">
          <a:xfrm>
            <a:off x="-1477963" y="762000"/>
            <a:ext cx="252413" cy="252413"/>
          </a:xfrm>
          <a:prstGeom prst="rect">
            <a:avLst/>
          </a:prstGeom>
          <a:solidFill>
            <a:srgbClr val="FF7F17"/>
          </a:solidFill>
          <a:ln w="9525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FFFFFF"/>
                </a:solidFill>
                <a:latin typeface="Frutiger 45 Light"/>
                <a:ea typeface="+mn-ea"/>
              </a:rPr>
              <a:t>A</a:t>
            </a:r>
          </a:p>
        </p:txBody>
      </p:sp>
      <p:sp>
        <p:nvSpPr>
          <p:cNvPr id="87081" name="Forest" hidden="1"/>
          <p:cNvSpPr>
            <a:spLocks noChangeArrowheads="1"/>
          </p:cNvSpPr>
          <p:nvPr/>
        </p:nvSpPr>
        <p:spPr bwMode="gray">
          <a:xfrm flipH="1">
            <a:off x="-2392363" y="768350"/>
            <a:ext cx="252413" cy="252413"/>
          </a:xfrm>
          <a:prstGeom prst="rect">
            <a:avLst/>
          </a:prstGeom>
          <a:solidFill>
            <a:srgbClr val="00B481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FFFFFF"/>
                </a:solidFill>
                <a:latin typeface="Frutiger 45 Light"/>
                <a:ea typeface="+mn-ea"/>
              </a:rPr>
              <a:t>A</a:t>
            </a:r>
          </a:p>
        </p:txBody>
      </p:sp>
      <p:sp>
        <p:nvSpPr>
          <p:cNvPr id="87082" name="Sky" hidden="1"/>
          <p:cNvSpPr>
            <a:spLocks noChangeArrowheads="1"/>
          </p:cNvSpPr>
          <p:nvPr/>
        </p:nvSpPr>
        <p:spPr bwMode="gray">
          <a:xfrm flipH="1">
            <a:off x="-2697163" y="1066800"/>
            <a:ext cx="252413" cy="252413"/>
          </a:xfrm>
          <a:prstGeom prst="rect">
            <a:avLst/>
          </a:prstGeom>
          <a:solidFill>
            <a:srgbClr val="7DD9FF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FFFFFF"/>
                </a:solidFill>
                <a:latin typeface="Frutiger 45 Light"/>
                <a:ea typeface="+mn-ea"/>
              </a:rPr>
              <a:t>A</a:t>
            </a:r>
          </a:p>
        </p:txBody>
      </p:sp>
      <p:sp>
        <p:nvSpPr>
          <p:cNvPr id="87083" name="Ocean" hidden="1"/>
          <p:cNvSpPr>
            <a:spLocks noChangeArrowheads="1"/>
          </p:cNvSpPr>
          <p:nvPr/>
        </p:nvSpPr>
        <p:spPr bwMode="gray">
          <a:xfrm flipH="1">
            <a:off x="-2697163" y="768350"/>
            <a:ext cx="252413" cy="252413"/>
          </a:xfrm>
          <a:prstGeom prst="rect">
            <a:avLst/>
          </a:prstGeom>
          <a:solidFill>
            <a:srgbClr val="265DCA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FFFFFF"/>
                </a:solidFill>
                <a:latin typeface="Frutiger 45 Light"/>
                <a:ea typeface="+mn-ea"/>
              </a:rPr>
              <a:t>A</a:t>
            </a:r>
          </a:p>
        </p:txBody>
      </p:sp>
      <p:sp>
        <p:nvSpPr>
          <p:cNvPr id="87084" name="Buttercup" hidden="1"/>
          <p:cNvSpPr>
            <a:spLocks noChangeArrowheads="1"/>
          </p:cNvSpPr>
          <p:nvPr/>
        </p:nvSpPr>
        <p:spPr bwMode="gray">
          <a:xfrm>
            <a:off x="-3000375" y="1082675"/>
            <a:ext cx="252412" cy="252413"/>
          </a:xfrm>
          <a:prstGeom prst="rect">
            <a:avLst/>
          </a:prstGeom>
          <a:solidFill>
            <a:srgbClr val="FAE66E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+mn-ea"/>
              </a:rPr>
              <a:t>A</a:t>
            </a:r>
          </a:p>
        </p:txBody>
      </p:sp>
      <p:sp>
        <p:nvSpPr>
          <p:cNvPr id="87085" name="Silver" hidden="1"/>
          <p:cNvSpPr>
            <a:spLocks noChangeArrowheads="1"/>
          </p:cNvSpPr>
          <p:nvPr/>
        </p:nvSpPr>
        <p:spPr bwMode="gray">
          <a:xfrm>
            <a:off x="-2087563" y="1066800"/>
            <a:ext cx="252413" cy="252413"/>
          </a:xfrm>
          <a:prstGeom prst="rect">
            <a:avLst/>
          </a:prstGeom>
          <a:solidFill>
            <a:srgbClr val="D4D4D4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+mn-ea"/>
              </a:rPr>
              <a:t>A</a:t>
            </a:r>
          </a:p>
        </p:txBody>
      </p:sp>
      <p:sp>
        <p:nvSpPr>
          <p:cNvPr id="87086" name="Heather" hidden="1"/>
          <p:cNvSpPr>
            <a:spLocks noChangeArrowheads="1"/>
          </p:cNvSpPr>
          <p:nvPr/>
        </p:nvSpPr>
        <p:spPr bwMode="gray">
          <a:xfrm>
            <a:off x="-1782763" y="1066800"/>
            <a:ext cx="252413" cy="252413"/>
          </a:xfrm>
          <a:prstGeom prst="rect">
            <a:avLst/>
          </a:prstGeom>
          <a:solidFill>
            <a:srgbClr val="B8A6DC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FFFFFF"/>
                </a:solidFill>
                <a:latin typeface="Frutiger 45 Light"/>
                <a:ea typeface="+mn-ea"/>
              </a:rPr>
              <a:t>A</a:t>
            </a:r>
          </a:p>
        </p:txBody>
      </p:sp>
      <p:sp>
        <p:nvSpPr>
          <p:cNvPr id="87087" name="Peach" hidden="1"/>
          <p:cNvSpPr>
            <a:spLocks noChangeArrowheads="1"/>
          </p:cNvSpPr>
          <p:nvPr/>
        </p:nvSpPr>
        <p:spPr bwMode="gray">
          <a:xfrm>
            <a:off x="-1477963" y="1066800"/>
            <a:ext cx="252413" cy="252413"/>
          </a:xfrm>
          <a:prstGeom prst="rect">
            <a:avLst/>
          </a:prstGeom>
          <a:solidFill>
            <a:srgbClr val="FFB385"/>
          </a:solidFill>
          <a:ln w="9525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+mn-ea"/>
              </a:rPr>
              <a:t>A</a:t>
            </a:r>
          </a:p>
        </p:txBody>
      </p:sp>
      <p:sp>
        <p:nvSpPr>
          <p:cNvPr id="87088" name="Sunflower" hidden="1"/>
          <p:cNvSpPr>
            <a:spLocks noChangeArrowheads="1"/>
          </p:cNvSpPr>
          <p:nvPr/>
        </p:nvSpPr>
        <p:spPr bwMode="gray">
          <a:xfrm>
            <a:off x="-3000375" y="768350"/>
            <a:ext cx="252412" cy="252413"/>
          </a:xfrm>
          <a:prstGeom prst="rect">
            <a:avLst/>
          </a:prstGeom>
          <a:solidFill>
            <a:srgbClr val="FFCC11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000000"/>
                </a:solidFill>
                <a:latin typeface="Frutiger 45 Light"/>
                <a:ea typeface="+mn-ea"/>
              </a:rPr>
              <a:t>A</a:t>
            </a:r>
          </a:p>
        </p:txBody>
      </p:sp>
      <p:sp>
        <p:nvSpPr>
          <p:cNvPr id="87089" name="Leaf" hidden="1"/>
          <p:cNvSpPr>
            <a:spLocks noChangeArrowheads="1"/>
          </p:cNvSpPr>
          <p:nvPr/>
        </p:nvSpPr>
        <p:spPr bwMode="gray">
          <a:xfrm flipH="1">
            <a:off x="-2392363" y="1066800"/>
            <a:ext cx="252413" cy="252413"/>
          </a:xfrm>
          <a:prstGeom prst="rect">
            <a:avLst/>
          </a:prstGeom>
          <a:solidFill>
            <a:srgbClr val="87E1AA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FFFFFF"/>
                </a:solidFill>
                <a:latin typeface="Frutiger 45 Light"/>
                <a:ea typeface="+mn-ea"/>
              </a:rPr>
              <a:t>A</a:t>
            </a:r>
          </a:p>
        </p:txBody>
      </p:sp>
      <p:sp>
        <p:nvSpPr>
          <p:cNvPr id="87090" name="Lemon" hidden="1"/>
          <p:cNvSpPr>
            <a:spLocks noChangeArrowheads="1"/>
          </p:cNvSpPr>
          <p:nvPr/>
        </p:nvSpPr>
        <p:spPr bwMode="gray">
          <a:xfrm>
            <a:off x="-3000375" y="1371600"/>
            <a:ext cx="252412" cy="252413"/>
          </a:xfrm>
          <a:prstGeom prst="rect">
            <a:avLst/>
          </a:prstGeom>
          <a:solidFill>
            <a:srgbClr val="FFF5AD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+mn-ea"/>
              </a:rPr>
              <a:t>A</a:t>
            </a:r>
          </a:p>
        </p:txBody>
      </p:sp>
      <p:sp>
        <p:nvSpPr>
          <p:cNvPr id="87091" name="Chrome" hidden="1"/>
          <p:cNvSpPr>
            <a:spLocks noChangeArrowheads="1"/>
          </p:cNvSpPr>
          <p:nvPr/>
        </p:nvSpPr>
        <p:spPr bwMode="gray">
          <a:xfrm>
            <a:off x="-2087563" y="1371600"/>
            <a:ext cx="252413" cy="252413"/>
          </a:xfrm>
          <a:prstGeom prst="rect">
            <a:avLst/>
          </a:prstGeom>
          <a:solidFill>
            <a:srgbClr val="E6E6E6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+mn-ea"/>
              </a:rPr>
              <a:t>A</a:t>
            </a:r>
          </a:p>
        </p:txBody>
      </p:sp>
      <p:sp>
        <p:nvSpPr>
          <p:cNvPr id="87092" name="Lavender" hidden="1"/>
          <p:cNvSpPr>
            <a:spLocks noChangeArrowheads="1"/>
          </p:cNvSpPr>
          <p:nvPr/>
        </p:nvSpPr>
        <p:spPr bwMode="gray">
          <a:xfrm>
            <a:off x="-1782763" y="1371600"/>
            <a:ext cx="252413" cy="252413"/>
          </a:xfrm>
          <a:prstGeom prst="rect">
            <a:avLst/>
          </a:prstGeom>
          <a:solidFill>
            <a:srgbClr val="D7CDEB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+mn-ea"/>
              </a:rPr>
              <a:t>A</a:t>
            </a:r>
          </a:p>
        </p:txBody>
      </p:sp>
      <p:sp>
        <p:nvSpPr>
          <p:cNvPr id="87093" name="Mango" hidden="1"/>
          <p:cNvSpPr>
            <a:spLocks noChangeArrowheads="1"/>
          </p:cNvSpPr>
          <p:nvPr/>
        </p:nvSpPr>
        <p:spPr bwMode="gray">
          <a:xfrm>
            <a:off x="-1477963" y="1371600"/>
            <a:ext cx="252413" cy="252413"/>
          </a:xfrm>
          <a:prstGeom prst="rect">
            <a:avLst/>
          </a:prstGeom>
          <a:solidFill>
            <a:srgbClr val="FFDCC7"/>
          </a:solidFill>
          <a:ln w="9525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+mn-ea"/>
              </a:rPr>
              <a:t>A</a:t>
            </a:r>
          </a:p>
        </p:txBody>
      </p:sp>
      <p:sp>
        <p:nvSpPr>
          <p:cNvPr id="87094" name="Lime" hidden="1"/>
          <p:cNvSpPr>
            <a:spLocks noChangeArrowheads="1"/>
          </p:cNvSpPr>
          <p:nvPr/>
        </p:nvSpPr>
        <p:spPr bwMode="gray">
          <a:xfrm flipH="1">
            <a:off x="-2392363" y="1371600"/>
            <a:ext cx="252413" cy="252413"/>
          </a:xfrm>
          <a:prstGeom prst="rect">
            <a:avLst/>
          </a:prstGeom>
          <a:solidFill>
            <a:srgbClr val="DBFEBC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+mn-ea"/>
              </a:rPr>
              <a:t>A</a:t>
            </a:r>
          </a:p>
        </p:txBody>
      </p:sp>
      <p:sp>
        <p:nvSpPr>
          <p:cNvPr id="87095" name="Ice" hidden="1"/>
          <p:cNvSpPr>
            <a:spLocks noChangeArrowheads="1"/>
          </p:cNvSpPr>
          <p:nvPr/>
        </p:nvSpPr>
        <p:spPr bwMode="gray">
          <a:xfrm flipH="1">
            <a:off x="-2697163" y="1371600"/>
            <a:ext cx="252413" cy="252413"/>
          </a:xfrm>
          <a:prstGeom prst="rect">
            <a:avLst/>
          </a:prstGeom>
          <a:solidFill>
            <a:srgbClr val="DDF2FA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+mn-ea"/>
              </a:rPr>
              <a:t>A</a:t>
            </a:r>
          </a:p>
        </p:txBody>
      </p:sp>
      <p:sp>
        <p:nvSpPr>
          <p:cNvPr id="87096" name="OceanIce" hidden="1"/>
          <p:cNvSpPr>
            <a:spLocks noChangeArrowheads="1"/>
          </p:cNvSpPr>
          <p:nvPr/>
        </p:nvSpPr>
        <p:spPr bwMode="gray">
          <a:xfrm>
            <a:off x="-2697163" y="433388"/>
            <a:ext cx="252413" cy="252412"/>
          </a:xfrm>
          <a:prstGeom prst="rect">
            <a:avLst/>
          </a:prstGeom>
          <a:solidFill>
            <a:srgbClr val="DDF2FA"/>
          </a:solidFill>
          <a:ln w="190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+mn-ea"/>
              </a:rPr>
              <a:t>A</a:t>
            </a:r>
          </a:p>
        </p:txBody>
      </p:sp>
      <p:sp>
        <p:nvSpPr>
          <p:cNvPr id="87097" name="SunflowerLemon" hidden="1"/>
          <p:cNvSpPr>
            <a:spLocks noChangeArrowheads="1"/>
          </p:cNvSpPr>
          <p:nvPr/>
        </p:nvSpPr>
        <p:spPr bwMode="gray">
          <a:xfrm>
            <a:off x="-3000375" y="433388"/>
            <a:ext cx="252412" cy="252412"/>
          </a:xfrm>
          <a:prstGeom prst="rect">
            <a:avLst/>
          </a:prstGeom>
          <a:solidFill>
            <a:srgbClr val="FFF5AD"/>
          </a:solidFill>
          <a:ln w="1905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+mn-ea"/>
              </a:rPr>
              <a:t>A</a:t>
            </a:r>
          </a:p>
        </p:txBody>
      </p:sp>
      <p:sp>
        <p:nvSpPr>
          <p:cNvPr id="87098" name="ForestLime" hidden="1"/>
          <p:cNvSpPr>
            <a:spLocks noChangeArrowheads="1"/>
          </p:cNvSpPr>
          <p:nvPr/>
        </p:nvSpPr>
        <p:spPr bwMode="gray">
          <a:xfrm>
            <a:off x="-2392363" y="433388"/>
            <a:ext cx="252413" cy="252412"/>
          </a:xfrm>
          <a:prstGeom prst="rect">
            <a:avLst/>
          </a:prstGeom>
          <a:solidFill>
            <a:srgbClr val="DBFEBC"/>
          </a:solidFill>
          <a:ln w="19050">
            <a:solidFill>
              <a:srgbClr val="00D581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+mn-ea"/>
              </a:rPr>
              <a:t>A</a:t>
            </a:r>
          </a:p>
        </p:txBody>
      </p:sp>
      <p:sp>
        <p:nvSpPr>
          <p:cNvPr id="87099" name="TangerineMango" hidden="1"/>
          <p:cNvSpPr>
            <a:spLocks noChangeArrowheads="1"/>
          </p:cNvSpPr>
          <p:nvPr/>
        </p:nvSpPr>
        <p:spPr bwMode="gray">
          <a:xfrm>
            <a:off x="-1477963" y="433388"/>
            <a:ext cx="252413" cy="252412"/>
          </a:xfrm>
          <a:prstGeom prst="rect">
            <a:avLst/>
          </a:prstGeom>
          <a:solidFill>
            <a:srgbClr val="FFDCC7"/>
          </a:solidFill>
          <a:ln w="19050">
            <a:solidFill>
              <a:srgbClr val="FF7F17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 anchorCtr="1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+mn-ea"/>
              </a:rPr>
              <a:t>A</a:t>
            </a:r>
          </a:p>
        </p:txBody>
      </p:sp>
      <p:sp>
        <p:nvSpPr>
          <p:cNvPr id="87100" name="GrapeLavender" hidden="1"/>
          <p:cNvSpPr>
            <a:spLocks noChangeArrowheads="1"/>
          </p:cNvSpPr>
          <p:nvPr/>
        </p:nvSpPr>
        <p:spPr bwMode="gray">
          <a:xfrm>
            <a:off x="-1782763" y="433388"/>
            <a:ext cx="252413" cy="252412"/>
          </a:xfrm>
          <a:prstGeom prst="rect">
            <a:avLst/>
          </a:prstGeom>
          <a:solidFill>
            <a:srgbClr val="D7CDEB"/>
          </a:solidFill>
          <a:ln w="1905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+mn-ea"/>
              </a:rPr>
              <a:t>A</a:t>
            </a:r>
          </a:p>
        </p:txBody>
      </p:sp>
      <p:sp>
        <p:nvSpPr>
          <p:cNvPr id="87101" name="SteelChrome" hidden="1"/>
          <p:cNvSpPr>
            <a:spLocks noChangeArrowheads="1"/>
          </p:cNvSpPr>
          <p:nvPr/>
        </p:nvSpPr>
        <p:spPr bwMode="gray">
          <a:xfrm flipH="1">
            <a:off x="-2087563" y="433388"/>
            <a:ext cx="252413" cy="252412"/>
          </a:xfrm>
          <a:prstGeom prst="rect">
            <a:avLst/>
          </a:prstGeom>
          <a:solidFill>
            <a:srgbClr val="E6E6E6"/>
          </a:solidFill>
          <a:ln w="19050">
            <a:solidFill>
              <a:srgbClr val="969696"/>
            </a:solidFill>
            <a:miter lim="800000"/>
            <a:headEnd type="none" w="sm" len="sm"/>
            <a:tailEnd type="none" w="sm" len="sm"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+mn-ea"/>
              </a:rPr>
              <a:t>A</a:t>
            </a:r>
          </a:p>
        </p:txBody>
      </p:sp>
      <p:grpSp>
        <p:nvGrpSpPr>
          <p:cNvPr id="1060" name="ResizeProportionally" hidden="1"/>
          <p:cNvGrpSpPr>
            <a:grpSpLocks/>
          </p:cNvGrpSpPr>
          <p:nvPr/>
        </p:nvGrpSpPr>
        <p:grpSpPr bwMode="auto">
          <a:xfrm>
            <a:off x="-2063750" y="2209800"/>
            <a:ext cx="1047750" cy="985838"/>
            <a:chOff x="-1392" y="1392"/>
            <a:chExt cx="660" cy="621"/>
          </a:xfrm>
        </p:grpSpPr>
        <p:sp>
          <p:nvSpPr>
            <p:cNvPr id="87103" name="Line 63" hidden="1"/>
            <p:cNvSpPr>
              <a:spLocks noChangeShapeType="1"/>
            </p:cNvSpPr>
            <p:nvPr/>
          </p:nvSpPr>
          <p:spPr bwMode="gray">
            <a:xfrm flipH="1">
              <a:off x="-732" y="1392"/>
              <a:ext cx="0" cy="52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04" name="Line 64" hidden="1"/>
            <p:cNvSpPr>
              <a:spLocks noChangeShapeType="1"/>
            </p:cNvSpPr>
            <p:nvPr/>
          </p:nvSpPr>
          <p:spPr bwMode="gray">
            <a:xfrm flipH="1">
              <a:off x="-1392" y="2013"/>
              <a:ext cx="54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05" name="AutoShape 65" hidden="1"/>
            <p:cNvSpPr>
              <a:spLocks noChangeArrowheads="1"/>
            </p:cNvSpPr>
            <p:nvPr/>
          </p:nvSpPr>
          <p:spPr bwMode="auto">
            <a:xfrm flipH="1">
              <a:off x="-1310" y="1477"/>
              <a:ext cx="410" cy="399"/>
            </a:xfrm>
            <a:prstGeom prst="bevel">
              <a:avLst>
                <a:gd name="adj" fmla="val 12500"/>
              </a:avLst>
            </a:prstGeom>
            <a:solidFill>
              <a:srgbClr val="265DCA"/>
            </a:solidFill>
            <a:ln w="19050">
              <a:solidFill>
                <a:srgbClr val="265DCA"/>
              </a:solidFill>
              <a:miter lim="800000"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eaLnBrk="0" latinLnBrk="0" hangingPunct="0">
                <a:defRPr/>
              </a:pPr>
              <a:endParaRPr kumimoji="0" lang="ko-KR" altLang="ko-KR" sz="1000" b="0">
                <a:solidFill>
                  <a:srgbClr val="FFFFFF"/>
                </a:solidFill>
                <a:latin typeface="Frutiger 45 Light"/>
                <a:ea typeface="+mn-ea"/>
              </a:endParaRPr>
            </a:p>
          </p:txBody>
        </p:sp>
      </p:grpSp>
      <p:grpSp>
        <p:nvGrpSpPr>
          <p:cNvPr id="1061" name="Resize" hidden="1"/>
          <p:cNvGrpSpPr>
            <a:grpSpLocks/>
          </p:cNvGrpSpPr>
          <p:nvPr/>
        </p:nvGrpSpPr>
        <p:grpSpPr bwMode="auto">
          <a:xfrm>
            <a:off x="-2749550" y="3505200"/>
            <a:ext cx="1047750" cy="985838"/>
            <a:chOff x="-1824" y="2208"/>
            <a:chExt cx="660" cy="621"/>
          </a:xfrm>
        </p:grpSpPr>
        <p:sp>
          <p:nvSpPr>
            <p:cNvPr id="87107" name="Line 67" hidden="1"/>
            <p:cNvSpPr>
              <a:spLocks noChangeShapeType="1"/>
            </p:cNvSpPr>
            <p:nvPr/>
          </p:nvSpPr>
          <p:spPr bwMode="gray">
            <a:xfrm flipH="1">
              <a:off x="-1164" y="2208"/>
              <a:ext cx="0" cy="52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08" name="Line 68" hidden="1"/>
            <p:cNvSpPr>
              <a:spLocks noChangeShapeType="1"/>
            </p:cNvSpPr>
            <p:nvPr/>
          </p:nvSpPr>
          <p:spPr bwMode="gray">
            <a:xfrm flipH="1">
              <a:off x="-1824" y="2829"/>
              <a:ext cx="54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09" name="Oval 69" hidden="1"/>
            <p:cNvSpPr>
              <a:spLocks noChangeArrowheads="1"/>
            </p:cNvSpPr>
            <p:nvPr/>
          </p:nvSpPr>
          <p:spPr bwMode="auto">
            <a:xfrm rot="16200000" flipH="1">
              <a:off x="-1794" y="2325"/>
              <a:ext cx="525" cy="297"/>
            </a:xfrm>
            <a:prstGeom prst="ellipse">
              <a:avLst/>
            </a:prstGeom>
            <a:solidFill>
              <a:srgbClr val="265DCA"/>
            </a:solidFill>
            <a:ln w="19050">
              <a:solidFill>
                <a:srgbClr val="265DCA"/>
              </a:solidFill>
              <a:round/>
              <a:headEnd/>
              <a:tailEnd/>
            </a:ln>
            <a:effectLst/>
          </p:spPr>
          <p:txBody>
            <a:bodyPr vert="eaVert" lIns="36000" tIns="36000" rIns="36000" bIns="36000" anchor="ctr"/>
            <a:lstStyle/>
            <a:p>
              <a:pPr algn="ctr" eaLnBrk="0" latinLnBrk="0" hangingPunct="0">
                <a:defRPr/>
              </a:pPr>
              <a:endParaRPr kumimoji="0" lang="ko-KR" altLang="ko-KR" sz="1000" b="0">
                <a:solidFill>
                  <a:srgbClr val="FFFFFF"/>
                </a:solidFill>
                <a:latin typeface="Frutiger 45 Light"/>
                <a:ea typeface="+mn-ea"/>
              </a:endParaRPr>
            </a:p>
          </p:txBody>
        </p:sp>
      </p:grpSp>
      <p:sp>
        <p:nvSpPr>
          <p:cNvPr id="87110" name="Blob" hidden="1"/>
          <p:cNvSpPr>
            <a:spLocks noChangeArrowheads="1"/>
          </p:cNvSpPr>
          <p:nvPr/>
        </p:nvSpPr>
        <p:spPr bwMode="auto">
          <a:xfrm>
            <a:off x="-1530350" y="3810000"/>
            <a:ext cx="368300" cy="381000"/>
          </a:xfrm>
          <a:prstGeom prst="ellipse">
            <a:avLst/>
          </a:prstGeom>
          <a:solidFill>
            <a:srgbClr val="FAE66E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lIns="36000" tIns="36000" rIns="18000" bIns="36000" anchor="ctr"/>
          <a:lstStyle/>
          <a:p>
            <a:pPr algn="ctr" eaLnBrk="0" latinLnBrk="0" hangingPunct="0">
              <a:defRPr/>
            </a:pPr>
            <a:r>
              <a:rPr kumimoji="0" lang="en-GB" altLang="ko-KR" sz="2600" b="0">
                <a:solidFill>
                  <a:srgbClr val="000000"/>
                </a:solidFill>
                <a:latin typeface="Arial" charset="0"/>
                <a:ea typeface="+mn-ea"/>
              </a:rPr>
              <a:t>?</a:t>
            </a:r>
          </a:p>
        </p:txBody>
      </p:sp>
      <p:grpSp>
        <p:nvGrpSpPr>
          <p:cNvPr id="1063" name="PasteSpecial" hidden="1"/>
          <p:cNvGrpSpPr>
            <a:grpSpLocks/>
          </p:cNvGrpSpPr>
          <p:nvPr/>
        </p:nvGrpSpPr>
        <p:grpSpPr bwMode="auto">
          <a:xfrm>
            <a:off x="-2901950" y="4876800"/>
            <a:ext cx="762000" cy="909638"/>
            <a:chOff x="-1920" y="3072"/>
            <a:chExt cx="480" cy="573"/>
          </a:xfrm>
        </p:grpSpPr>
        <p:sp>
          <p:nvSpPr>
            <p:cNvPr id="87112" name="AutoShape 72" hidden="1"/>
            <p:cNvSpPr>
              <a:spLocks noChangeArrowheads="1"/>
            </p:cNvSpPr>
            <p:nvPr/>
          </p:nvSpPr>
          <p:spPr bwMode="auto">
            <a:xfrm>
              <a:off x="-1920" y="3128"/>
              <a:ext cx="432" cy="469"/>
            </a:xfrm>
            <a:prstGeom prst="roundRect">
              <a:avLst>
                <a:gd name="adj" fmla="val 29398"/>
              </a:avLst>
            </a:prstGeom>
            <a:solidFill>
              <a:srgbClr val="7DD9FF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13" name="AutoShape 73" hidden="1"/>
            <p:cNvSpPr>
              <a:spLocks noChangeArrowheads="1"/>
            </p:cNvSpPr>
            <p:nvPr/>
          </p:nvSpPr>
          <p:spPr bwMode="auto">
            <a:xfrm flipV="1">
              <a:off x="-1845" y="3072"/>
              <a:ext cx="294" cy="141"/>
            </a:xfrm>
            <a:custGeom>
              <a:avLst/>
              <a:gdLst>
                <a:gd name="G0" fmla="+- 7087 0 0"/>
                <a:gd name="G1" fmla="+- 21600 0 7087"/>
                <a:gd name="G2" fmla="*/ 7087 1 2"/>
                <a:gd name="G3" fmla="+- 21600 0 G2"/>
                <a:gd name="G4" fmla="+/ 7087 21600 2"/>
                <a:gd name="G5" fmla="+/ G1 0 2"/>
                <a:gd name="G6" fmla="*/ 21600 21600 7087"/>
                <a:gd name="G7" fmla="*/ G6 1 2"/>
                <a:gd name="G8" fmla="+- 21600 0 G7"/>
                <a:gd name="G9" fmla="*/ 21600 1 2"/>
                <a:gd name="G10" fmla="+- 7087 0 G9"/>
                <a:gd name="G11" fmla="?: G10 G8 0"/>
                <a:gd name="G12" fmla="?: G10 G7 21600"/>
                <a:gd name="T0" fmla="*/ 18056 w 21600"/>
                <a:gd name="T1" fmla="*/ 10800 h 21600"/>
                <a:gd name="T2" fmla="*/ 10800 w 21600"/>
                <a:gd name="T3" fmla="*/ 21600 h 21600"/>
                <a:gd name="T4" fmla="*/ 3544 w 21600"/>
                <a:gd name="T5" fmla="*/ 10800 h 21600"/>
                <a:gd name="T6" fmla="*/ 10800 w 21600"/>
                <a:gd name="T7" fmla="*/ 0 h 21600"/>
                <a:gd name="T8" fmla="*/ 5344 w 21600"/>
                <a:gd name="T9" fmla="*/ 5344 h 21600"/>
                <a:gd name="T10" fmla="*/ 16256 w 21600"/>
                <a:gd name="T11" fmla="*/ 1625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7087" y="21600"/>
                  </a:lnTo>
                  <a:lnTo>
                    <a:pt x="1451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14" name="Line 74" hidden="1"/>
            <p:cNvSpPr>
              <a:spLocks noChangeShapeType="1"/>
            </p:cNvSpPr>
            <p:nvPr/>
          </p:nvSpPr>
          <p:spPr bwMode="auto">
            <a:xfrm>
              <a:off x="-1728" y="3143"/>
              <a:ext cx="7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grpSp>
          <p:nvGrpSpPr>
            <p:cNvPr id="1166" name="Group 75" hidden="1"/>
            <p:cNvGrpSpPr>
              <a:grpSpLocks/>
            </p:cNvGrpSpPr>
            <p:nvPr/>
          </p:nvGrpSpPr>
          <p:grpSpPr bwMode="auto">
            <a:xfrm>
              <a:off x="-1728" y="3357"/>
              <a:ext cx="288" cy="288"/>
              <a:chOff x="2592" y="3744"/>
              <a:chExt cx="336" cy="288"/>
            </a:xfrm>
          </p:grpSpPr>
          <p:grpSp>
            <p:nvGrpSpPr>
              <p:cNvPr id="1167" name="Group 76" hidden="1"/>
              <p:cNvGrpSpPr>
                <a:grpSpLocks/>
              </p:cNvGrpSpPr>
              <p:nvPr/>
            </p:nvGrpSpPr>
            <p:grpSpPr bwMode="auto">
              <a:xfrm>
                <a:off x="2592" y="3744"/>
                <a:ext cx="336" cy="288"/>
                <a:chOff x="2592" y="3744"/>
                <a:chExt cx="336" cy="288"/>
              </a:xfrm>
            </p:grpSpPr>
            <p:sp>
              <p:nvSpPr>
                <p:cNvPr id="87117" name="Freeform 77" hidden="1"/>
                <p:cNvSpPr>
                  <a:spLocks/>
                </p:cNvSpPr>
                <p:nvPr/>
              </p:nvSpPr>
              <p:spPr bwMode="auto">
                <a:xfrm>
                  <a:off x="2592" y="3744"/>
                  <a:ext cx="336" cy="288"/>
                </a:xfrm>
                <a:custGeom>
                  <a:avLst/>
                  <a:gdLst/>
                  <a:ahLst/>
                  <a:cxnLst>
                    <a:cxn ang="0">
                      <a:pos x="0" y="288"/>
                    </a:cxn>
                    <a:cxn ang="0">
                      <a:pos x="0" y="0"/>
                    </a:cxn>
                    <a:cxn ang="0">
                      <a:pos x="240" y="0"/>
                    </a:cxn>
                    <a:cxn ang="0">
                      <a:pos x="336" y="96"/>
                    </a:cxn>
                    <a:cxn ang="0">
                      <a:pos x="336" y="288"/>
                    </a:cxn>
                    <a:cxn ang="0">
                      <a:pos x="0" y="288"/>
                    </a:cxn>
                  </a:cxnLst>
                  <a:rect l="0" t="0" r="r" b="b"/>
                  <a:pathLst>
                    <a:path w="336" h="288">
                      <a:moveTo>
                        <a:pt x="0" y="288"/>
                      </a:moveTo>
                      <a:lnTo>
                        <a:pt x="0" y="0"/>
                      </a:lnTo>
                      <a:lnTo>
                        <a:pt x="240" y="0"/>
                      </a:lnTo>
                      <a:lnTo>
                        <a:pt x="336" y="96"/>
                      </a:lnTo>
                      <a:lnTo>
                        <a:pt x="336" y="288"/>
                      </a:lnTo>
                      <a:lnTo>
                        <a:pt x="0" y="2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lIns="36000" tIns="36000" rIns="36000" bIns="36000" anchor="ctr"/>
                <a:lstStyle/>
                <a:p>
                  <a:pPr algn="ctr" latinLnBrk="0">
                    <a:lnSpc>
                      <a:spcPct val="90000"/>
                    </a:lnSpc>
                    <a:spcBef>
                      <a:spcPct val="40000"/>
                    </a:spcBef>
                    <a:buSzPct val="130000"/>
                    <a:defRPr/>
                  </a:pPr>
                  <a:endParaRPr lang="ko-KR" altLang="en-US">
                    <a:ea typeface="HY헤드라인M" pitchFamily="18" charset="-127"/>
                  </a:endParaRPr>
                </a:p>
              </p:txBody>
            </p:sp>
            <p:sp>
              <p:nvSpPr>
                <p:cNvPr id="87118" name="Line 78" hidden="1"/>
                <p:cNvSpPr>
                  <a:spLocks noChangeShapeType="1"/>
                </p:cNvSpPr>
                <p:nvPr/>
              </p:nvSpPr>
              <p:spPr bwMode="auto">
                <a:xfrm>
                  <a:off x="2648" y="3837"/>
                  <a:ext cx="136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36000" tIns="36000" rIns="36000" bIns="36000" anchor="ctr"/>
                <a:lstStyle/>
                <a:p>
                  <a:pPr algn="ctr" latinLnBrk="0">
                    <a:lnSpc>
                      <a:spcPct val="90000"/>
                    </a:lnSpc>
                    <a:spcBef>
                      <a:spcPct val="40000"/>
                    </a:spcBef>
                    <a:buSzPct val="130000"/>
                    <a:defRPr/>
                  </a:pPr>
                  <a:endParaRPr lang="ko-KR" altLang="en-US">
                    <a:ea typeface="HY헤드라인M" pitchFamily="18" charset="-127"/>
                  </a:endParaRPr>
                </a:p>
              </p:txBody>
            </p:sp>
            <p:sp>
              <p:nvSpPr>
                <p:cNvPr id="87119" name="Line 79" hidden="1"/>
                <p:cNvSpPr>
                  <a:spLocks noChangeShapeType="1"/>
                </p:cNvSpPr>
                <p:nvPr/>
              </p:nvSpPr>
              <p:spPr bwMode="auto">
                <a:xfrm>
                  <a:off x="2648" y="3942"/>
                  <a:ext cx="224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36000" tIns="36000" rIns="36000" bIns="36000" anchor="ctr"/>
                <a:lstStyle/>
                <a:p>
                  <a:pPr algn="ctr" latinLnBrk="0">
                    <a:lnSpc>
                      <a:spcPct val="90000"/>
                    </a:lnSpc>
                    <a:spcBef>
                      <a:spcPct val="40000"/>
                    </a:spcBef>
                    <a:buSzPct val="130000"/>
                    <a:defRPr/>
                  </a:pPr>
                  <a:endParaRPr lang="ko-KR" altLang="en-US">
                    <a:ea typeface="HY헤드라인M" pitchFamily="18" charset="-127"/>
                  </a:endParaRPr>
                </a:p>
              </p:txBody>
            </p:sp>
          </p:grpSp>
          <p:sp>
            <p:nvSpPr>
              <p:cNvPr id="87120" name="Freeform 80" hidden="1"/>
              <p:cNvSpPr>
                <a:spLocks/>
              </p:cNvSpPr>
              <p:nvPr/>
            </p:nvSpPr>
            <p:spPr bwMode="auto">
              <a:xfrm>
                <a:off x="2832" y="3744"/>
                <a:ext cx="96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6"/>
                  </a:cxn>
                  <a:cxn ang="0">
                    <a:pos x="96" y="96"/>
                  </a:cxn>
                </a:cxnLst>
                <a:rect l="0" t="0" r="r" b="b"/>
                <a:pathLst>
                  <a:path w="96" h="96">
                    <a:moveTo>
                      <a:pt x="0" y="0"/>
                    </a:moveTo>
                    <a:lnTo>
                      <a:pt x="0" y="96"/>
                    </a:lnTo>
                    <a:lnTo>
                      <a:pt x="96" y="96"/>
                    </a:ln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36000" tIns="36000" rIns="36000" bIns="36000" anchor="ctr"/>
              <a:lstStyle/>
              <a:p>
                <a:pPr algn="ctr" latinLnBrk="0">
                  <a:lnSpc>
                    <a:spcPct val="90000"/>
                  </a:lnSpc>
                  <a:spcBef>
                    <a:spcPct val="40000"/>
                  </a:spcBef>
                  <a:buSzPct val="130000"/>
                  <a:defRPr/>
                </a:pPr>
                <a:endParaRPr lang="ko-KR" altLang="en-US">
                  <a:ea typeface="HY헤드라인M" pitchFamily="18" charset="-127"/>
                </a:endParaRPr>
              </a:p>
            </p:txBody>
          </p:sp>
        </p:grpSp>
      </p:grpSp>
      <p:grpSp>
        <p:nvGrpSpPr>
          <p:cNvPr id="1064" name="GotoExcelChart" hidden="1"/>
          <p:cNvGrpSpPr>
            <a:grpSpLocks/>
          </p:cNvGrpSpPr>
          <p:nvPr/>
        </p:nvGrpSpPr>
        <p:grpSpPr bwMode="auto">
          <a:xfrm>
            <a:off x="-1911350" y="5029200"/>
            <a:ext cx="911225" cy="914400"/>
            <a:chOff x="-1296" y="3168"/>
            <a:chExt cx="574" cy="576"/>
          </a:xfrm>
        </p:grpSpPr>
        <p:sp>
          <p:nvSpPr>
            <p:cNvPr id="87122" name="Rectangle 82" hidden="1"/>
            <p:cNvSpPr>
              <a:spLocks noChangeArrowheads="1"/>
            </p:cNvSpPr>
            <p:nvPr/>
          </p:nvSpPr>
          <p:spPr bwMode="gray">
            <a:xfrm>
              <a:off x="-904" y="3298"/>
              <a:ext cx="103" cy="403"/>
            </a:xfrm>
            <a:prstGeom prst="rect">
              <a:avLst/>
            </a:prstGeom>
            <a:solidFill>
              <a:srgbClr val="00B481"/>
            </a:solidFill>
            <a:ln w="19050">
              <a:solidFill>
                <a:srgbClr val="00B481"/>
              </a:solidFill>
              <a:miter lim="800000"/>
              <a:headEnd/>
              <a:tailEnd/>
            </a:ln>
            <a:effectLst/>
          </p:spPr>
          <p:txBody>
            <a:bodyPr lIns="35941" tIns="35941" rIns="35941" bIns="35941" anchor="ctr"/>
            <a:lstStyle/>
            <a:p>
              <a:pPr algn="ctr" eaLnBrk="0" latinLnBrk="0" hangingPunct="0">
                <a:defRPr/>
              </a:pPr>
              <a:endParaRPr kumimoji="0" lang="ko-KR" altLang="ko-KR" sz="1000">
                <a:solidFill>
                  <a:srgbClr val="FFFFFF"/>
                </a:solidFill>
                <a:latin typeface="Frutiger 45 Light"/>
                <a:ea typeface="+mn-ea"/>
              </a:endParaRPr>
            </a:p>
          </p:txBody>
        </p:sp>
        <p:sp>
          <p:nvSpPr>
            <p:cNvPr id="87123" name="Rectangle 83" hidden="1"/>
            <p:cNvSpPr>
              <a:spLocks noChangeArrowheads="1"/>
            </p:cNvSpPr>
            <p:nvPr/>
          </p:nvSpPr>
          <p:spPr bwMode="gray">
            <a:xfrm>
              <a:off x="-1075" y="3183"/>
              <a:ext cx="95" cy="518"/>
            </a:xfrm>
            <a:prstGeom prst="rect">
              <a:avLst/>
            </a:prstGeom>
            <a:solidFill>
              <a:srgbClr val="FFCC11"/>
            </a:solidFill>
            <a:ln w="19050">
              <a:solidFill>
                <a:srgbClr val="FFCC11"/>
              </a:solidFill>
              <a:miter lim="800000"/>
              <a:headEnd/>
              <a:tailEnd/>
            </a:ln>
            <a:effectLst/>
          </p:spPr>
          <p:txBody>
            <a:bodyPr lIns="35941" tIns="35941" rIns="35941" bIns="35941" anchor="ctr"/>
            <a:lstStyle/>
            <a:p>
              <a:pPr algn="ctr" eaLnBrk="0" latinLnBrk="0" hangingPunct="0">
                <a:defRPr/>
              </a:pPr>
              <a:endParaRPr kumimoji="0" lang="ko-KR" altLang="ko-KR" sz="1000">
                <a:solidFill>
                  <a:srgbClr val="000000"/>
                </a:solidFill>
                <a:latin typeface="Frutiger 45 Light"/>
                <a:ea typeface="+mn-ea"/>
              </a:endParaRPr>
            </a:p>
          </p:txBody>
        </p:sp>
        <p:sp>
          <p:nvSpPr>
            <p:cNvPr id="87124" name="Rectangle 84" hidden="1"/>
            <p:cNvSpPr>
              <a:spLocks noChangeArrowheads="1"/>
            </p:cNvSpPr>
            <p:nvPr/>
          </p:nvSpPr>
          <p:spPr bwMode="gray">
            <a:xfrm>
              <a:off x="-1247" y="3561"/>
              <a:ext cx="101" cy="140"/>
            </a:xfrm>
            <a:prstGeom prst="rect">
              <a:avLst/>
            </a:prstGeom>
            <a:solidFill>
              <a:srgbClr val="265DCA"/>
            </a:solidFill>
            <a:ln w="19050">
              <a:solidFill>
                <a:srgbClr val="265DCA"/>
              </a:solidFill>
              <a:miter lim="800000"/>
              <a:headEnd/>
              <a:tailEnd/>
            </a:ln>
            <a:effectLst/>
          </p:spPr>
          <p:txBody>
            <a:bodyPr lIns="35941" tIns="35941" rIns="35941" bIns="35941" anchor="ctr"/>
            <a:lstStyle/>
            <a:p>
              <a:pPr algn="ctr" eaLnBrk="0" latinLnBrk="0" hangingPunct="0">
                <a:defRPr/>
              </a:pPr>
              <a:endParaRPr kumimoji="0" lang="ko-KR" altLang="ko-KR" sz="1000">
                <a:solidFill>
                  <a:srgbClr val="FFFFFF"/>
                </a:solidFill>
                <a:latin typeface="Frutiger 45 Light"/>
                <a:ea typeface="+mn-ea"/>
              </a:endParaRPr>
            </a:p>
          </p:txBody>
        </p:sp>
        <p:sp>
          <p:nvSpPr>
            <p:cNvPr id="87125" name="Freeform 85" hidden="1"/>
            <p:cNvSpPr>
              <a:spLocks/>
            </p:cNvSpPr>
            <p:nvPr/>
          </p:nvSpPr>
          <p:spPr bwMode="auto">
            <a:xfrm>
              <a:off x="-1296" y="3168"/>
              <a:ext cx="528" cy="576"/>
            </a:xfrm>
            <a:custGeom>
              <a:avLst/>
              <a:gdLst/>
              <a:ahLst/>
              <a:cxnLst>
                <a:cxn ang="0">
                  <a:pos x="336" y="480"/>
                </a:cxn>
                <a:cxn ang="0">
                  <a:pos x="0" y="480"/>
                </a:cxn>
                <a:cxn ang="0">
                  <a:pos x="0" y="0"/>
                </a:cxn>
              </a:cxnLst>
              <a:rect l="0" t="0" r="r" b="b"/>
              <a:pathLst>
                <a:path w="336" h="480">
                  <a:moveTo>
                    <a:pt x="336" y="480"/>
                  </a:moveTo>
                  <a:lnTo>
                    <a:pt x="0" y="480"/>
                  </a:ln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26" name="Text Box 86" hidden="1"/>
            <p:cNvSpPr txBox="1">
              <a:spLocks noChangeArrowheads="1"/>
            </p:cNvSpPr>
            <p:nvPr/>
          </p:nvSpPr>
          <p:spPr bwMode="auto">
            <a:xfrm>
              <a:off x="-1232" y="3246"/>
              <a:ext cx="510" cy="44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eaLnBrk="0" latinLnBrk="0" hangingPunct="0">
                <a:lnSpc>
                  <a:spcPct val="80000"/>
                </a:lnSpc>
                <a:defRPr/>
              </a:pPr>
              <a:r>
                <a:rPr kumimoji="0" lang="en-GB" altLang="ko-KR" sz="5800" b="0">
                  <a:solidFill>
                    <a:srgbClr val="000000"/>
                  </a:solidFill>
                  <a:latin typeface="Impact" pitchFamily="34" charset="0"/>
                  <a:ea typeface="+mn-ea"/>
                </a:rPr>
                <a:t>GO</a:t>
              </a:r>
            </a:p>
          </p:txBody>
        </p:sp>
      </p:grpSp>
      <p:grpSp>
        <p:nvGrpSpPr>
          <p:cNvPr id="1065" name="MapTools" hidden="1"/>
          <p:cNvGrpSpPr>
            <a:grpSpLocks/>
          </p:cNvGrpSpPr>
          <p:nvPr/>
        </p:nvGrpSpPr>
        <p:grpSpPr bwMode="auto">
          <a:xfrm>
            <a:off x="-1454150" y="4572000"/>
            <a:ext cx="444500" cy="762000"/>
            <a:chOff x="816" y="1056"/>
            <a:chExt cx="1573" cy="2688"/>
          </a:xfrm>
        </p:grpSpPr>
        <p:sp>
          <p:nvSpPr>
            <p:cNvPr id="87128" name="Freeform 88" hidden="1"/>
            <p:cNvSpPr>
              <a:spLocks/>
            </p:cNvSpPr>
            <p:nvPr/>
          </p:nvSpPr>
          <p:spPr bwMode="auto">
            <a:xfrm>
              <a:off x="1080" y="1056"/>
              <a:ext cx="455" cy="39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5" y="5"/>
                </a:cxn>
                <a:cxn ang="0">
                  <a:pos x="4" y="7"/>
                </a:cxn>
                <a:cxn ang="0">
                  <a:pos x="5" y="8"/>
                </a:cxn>
                <a:cxn ang="0">
                  <a:pos x="6" y="8"/>
                </a:cxn>
                <a:cxn ang="0">
                  <a:pos x="5" y="5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3" y="3"/>
                </a:cxn>
                <a:cxn ang="0">
                  <a:pos x="14" y="5"/>
                </a:cxn>
                <a:cxn ang="0">
                  <a:pos x="20" y="5"/>
                </a:cxn>
                <a:cxn ang="0">
                  <a:pos x="23" y="5"/>
                </a:cxn>
                <a:cxn ang="0">
                  <a:pos x="25" y="5"/>
                </a:cxn>
                <a:cxn ang="0">
                  <a:pos x="24" y="4"/>
                </a:cxn>
                <a:cxn ang="0">
                  <a:pos x="29" y="4"/>
                </a:cxn>
                <a:cxn ang="0">
                  <a:pos x="27" y="5"/>
                </a:cxn>
                <a:cxn ang="0">
                  <a:pos x="28" y="5"/>
                </a:cxn>
                <a:cxn ang="0">
                  <a:pos x="30" y="6"/>
                </a:cxn>
                <a:cxn ang="0">
                  <a:pos x="33" y="9"/>
                </a:cxn>
                <a:cxn ang="0">
                  <a:pos x="32" y="10"/>
                </a:cxn>
                <a:cxn ang="0">
                  <a:pos x="34" y="10"/>
                </a:cxn>
                <a:cxn ang="0">
                  <a:pos x="35" y="11"/>
                </a:cxn>
                <a:cxn ang="0">
                  <a:pos x="33" y="13"/>
                </a:cxn>
                <a:cxn ang="0">
                  <a:pos x="32" y="14"/>
                </a:cxn>
                <a:cxn ang="0">
                  <a:pos x="31" y="16"/>
                </a:cxn>
                <a:cxn ang="0">
                  <a:pos x="33" y="18"/>
                </a:cxn>
                <a:cxn ang="0">
                  <a:pos x="32" y="20"/>
                </a:cxn>
                <a:cxn ang="0">
                  <a:pos x="30" y="21"/>
                </a:cxn>
                <a:cxn ang="0">
                  <a:pos x="27" y="22"/>
                </a:cxn>
                <a:cxn ang="0">
                  <a:pos x="24" y="21"/>
                </a:cxn>
                <a:cxn ang="0">
                  <a:pos x="23" y="22"/>
                </a:cxn>
                <a:cxn ang="0">
                  <a:pos x="24" y="24"/>
                </a:cxn>
                <a:cxn ang="0">
                  <a:pos x="26" y="26"/>
                </a:cxn>
                <a:cxn ang="0">
                  <a:pos x="24" y="27"/>
                </a:cxn>
                <a:cxn ang="0">
                  <a:pos x="21" y="29"/>
                </a:cxn>
                <a:cxn ang="0">
                  <a:pos x="18" y="30"/>
                </a:cxn>
                <a:cxn ang="0">
                  <a:pos x="16" y="26"/>
                </a:cxn>
                <a:cxn ang="0">
                  <a:pos x="16" y="23"/>
                </a:cxn>
                <a:cxn ang="0">
                  <a:pos x="15" y="21"/>
                </a:cxn>
                <a:cxn ang="0">
                  <a:pos x="15" y="18"/>
                </a:cxn>
                <a:cxn ang="0">
                  <a:pos x="15" y="16"/>
                </a:cxn>
                <a:cxn ang="0">
                  <a:pos x="13" y="16"/>
                </a:cxn>
                <a:cxn ang="0">
                  <a:pos x="10" y="16"/>
                </a:cxn>
                <a:cxn ang="0">
                  <a:pos x="7" y="13"/>
                </a:cxn>
                <a:cxn ang="0">
                  <a:pos x="4" y="13"/>
                </a:cxn>
                <a:cxn ang="0">
                  <a:pos x="3" y="10"/>
                </a:cxn>
                <a:cxn ang="0">
                  <a:pos x="1" y="8"/>
                </a:cxn>
                <a:cxn ang="0">
                  <a:pos x="1" y="7"/>
                </a:cxn>
                <a:cxn ang="0">
                  <a:pos x="2" y="4"/>
                </a:cxn>
                <a:cxn ang="0">
                  <a:pos x="5" y="1"/>
                </a:cxn>
              </a:cxnLst>
              <a:rect l="0" t="0" r="r" b="b"/>
              <a:pathLst>
                <a:path w="35" h="30">
                  <a:moveTo>
                    <a:pt x="5" y="1"/>
                  </a:moveTo>
                  <a:lnTo>
                    <a:pt x="4" y="2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6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8" y="1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2"/>
                  </a:lnTo>
                  <a:lnTo>
                    <a:pt x="13" y="3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9" y="4"/>
                  </a:lnTo>
                  <a:lnTo>
                    <a:pt x="20" y="5"/>
                  </a:lnTo>
                  <a:lnTo>
                    <a:pt x="21" y="5"/>
                  </a:lnTo>
                  <a:lnTo>
                    <a:pt x="23" y="5"/>
                  </a:lnTo>
                  <a:lnTo>
                    <a:pt x="24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8" y="5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2" y="8"/>
                  </a:lnTo>
                  <a:lnTo>
                    <a:pt x="33" y="9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3" y="10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4" y="13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3" y="18"/>
                  </a:lnTo>
                  <a:lnTo>
                    <a:pt x="33" y="19"/>
                  </a:lnTo>
                  <a:lnTo>
                    <a:pt x="32" y="20"/>
                  </a:lnTo>
                  <a:lnTo>
                    <a:pt x="31" y="20"/>
                  </a:lnTo>
                  <a:lnTo>
                    <a:pt x="30" y="21"/>
                  </a:lnTo>
                  <a:lnTo>
                    <a:pt x="28" y="21"/>
                  </a:lnTo>
                  <a:lnTo>
                    <a:pt x="27" y="22"/>
                  </a:lnTo>
                  <a:lnTo>
                    <a:pt x="26" y="22"/>
                  </a:lnTo>
                  <a:lnTo>
                    <a:pt x="24" y="21"/>
                  </a:lnTo>
                  <a:lnTo>
                    <a:pt x="22" y="21"/>
                  </a:lnTo>
                  <a:lnTo>
                    <a:pt x="23" y="22"/>
                  </a:lnTo>
                  <a:lnTo>
                    <a:pt x="24" y="22"/>
                  </a:lnTo>
                  <a:lnTo>
                    <a:pt x="24" y="24"/>
                  </a:lnTo>
                  <a:lnTo>
                    <a:pt x="24" y="25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4" y="27"/>
                  </a:lnTo>
                  <a:lnTo>
                    <a:pt x="24" y="28"/>
                  </a:lnTo>
                  <a:lnTo>
                    <a:pt x="21" y="29"/>
                  </a:lnTo>
                  <a:lnTo>
                    <a:pt x="20" y="30"/>
                  </a:lnTo>
                  <a:lnTo>
                    <a:pt x="18" y="30"/>
                  </a:lnTo>
                  <a:lnTo>
                    <a:pt x="17" y="28"/>
                  </a:lnTo>
                  <a:lnTo>
                    <a:pt x="16" y="26"/>
                  </a:lnTo>
                  <a:lnTo>
                    <a:pt x="15" y="25"/>
                  </a:lnTo>
                  <a:lnTo>
                    <a:pt x="16" y="23"/>
                  </a:lnTo>
                  <a:lnTo>
                    <a:pt x="15" y="22"/>
                  </a:lnTo>
                  <a:lnTo>
                    <a:pt x="15" y="21"/>
                  </a:lnTo>
                  <a:lnTo>
                    <a:pt x="14" y="20"/>
                  </a:lnTo>
                  <a:lnTo>
                    <a:pt x="15" y="18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3" y="16"/>
                  </a:lnTo>
                  <a:lnTo>
                    <a:pt x="12" y="16"/>
                  </a:lnTo>
                  <a:lnTo>
                    <a:pt x="10" y="16"/>
                  </a:lnTo>
                  <a:lnTo>
                    <a:pt x="9" y="14"/>
                  </a:lnTo>
                  <a:lnTo>
                    <a:pt x="7" y="13"/>
                  </a:lnTo>
                  <a:lnTo>
                    <a:pt x="5" y="14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3" y="10"/>
                  </a:lnTo>
                  <a:lnTo>
                    <a:pt x="2" y="9"/>
                  </a:lnTo>
                  <a:lnTo>
                    <a:pt x="1" y="8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5"/>
                  </a:lnTo>
                  <a:lnTo>
                    <a:pt x="2" y="4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29" name="Freeform 89" hidden="1"/>
            <p:cNvSpPr>
              <a:spLocks/>
            </p:cNvSpPr>
            <p:nvPr/>
          </p:nvSpPr>
          <p:spPr bwMode="auto">
            <a:xfrm>
              <a:off x="827" y="1426"/>
              <a:ext cx="185" cy="218"/>
            </a:xfrm>
            <a:custGeom>
              <a:avLst/>
              <a:gdLst/>
              <a:ahLst/>
              <a:cxnLst>
                <a:cxn ang="0">
                  <a:pos x="14" y="4"/>
                </a:cxn>
                <a:cxn ang="0">
                  <a:pos x="12" y="3"/>
                </a:cxn>
                <a:cxn ang="0">
                  <a:pos x="12" y="3"/>
                </a:cxn>
                <a:cxn ang="0">
                  <a:pos x="9" y="3"/>
                </a:cxn>
                <a:cxn ang="0">
                  <a:pos x="9" y="2"/>
                </a:cxn>
                <a:cxn ang="0">
                  <a:pos x="8" y="2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3"/>
                </a:cxn>
                <a:cxn ang="0">
                  <a:pos x="1" y="5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1" y="11"/>
                </a:cxn>
                <a:cxn ang="0">
                  <a:pos x="2" y="9"/>
                </a:cxn>
                <a:cxn ang="0">
                  <a:pos x="2" y="10"/>
                </a:cxn>
                <a:cxn ang="0">
                  <a:pos x="2" y="12"/>
                </a:cxn>
                <a:cxn ang="0">
                  <a:pos x="1" y="13"/>
                </a:cxn>
                <a:cxn ang="0">
                  <a:pos x="1" y="14"/>
                </a:cxn>
                <a:cxn ang="0">
                  <a:pos x="0" y="14"/>
                </a:cxn>
                <a:cxn ang="0">
                  <a:pos x="1" y="15"/>
                </a:cxn>
                <a:cxn ang="0">
                  <a:pos x="2" y="15"/>
                </a:cxn>
                <a:cxn ang="0">
                  <a:pos x="2" y="16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4" y="16"/>
                </a:cxn>
                <a:cxn ang="0">
                  <a:pos x="5" y="16"/>
                </a:cxn>
                <a:cxn ang="0">
                  <a:pos x="5" y="14"/>
                </a:cxn>
                <a:cxn ang="0">
                  <a:pos x="6" y="13"/>
                </a:cxn>
                <a:cxn ang="0">
                  <a:pos x="7" y="13"/>
                </a:cxn>
                <a:cxn ang="0">
                  <a:pos x="7" y="12"/>
                </a:cxn>
                <a:cxn ang="0">
                  <a:pos x="11" y="10"/>
                </a:cxn>
                <a:cxn ang="0">
                  <a:pos x="13" y="8"/>
                </a:cxn>
                <a:cxn ang="0">
                  <a:pos x="14" y="6"/>
                </a:cxn>
                <a:cxn ang="0">
                  <a:pos x="14" y="6"/>
                </a:cxn>
                <a:cxn ang="0">
                  <a:pos x="13" y="4"/>
                </a:cxn>
                <a:cxn ang="0">
                  <a:pos x="13" y="4"/>
                </a:cxn>
                <a:cxn ang="0">
                  <a:pos x="14" y="4"/>
                </a:cxn>
                <a:cxn ang="0">
                  <a:pos x="14" y="4"/>
                </a:cxn>
              </a:cxnLst>
              <a:rect l="0" t="0" r="r" b="b"/>
              <a:pathLst>
                <a:path w="14" h="17">
                  <a:moveTo>
                    <a:pt x="14" y="4"/>
                  </a:moveTo>
                  <a:lnTo>
                    <a:pt x="12" y="3"/>
                  </a:lnTo>
                  <a:lnTo>
                    <a:pt x="12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8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1" y="5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0" y="14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6" y="13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11" y="10"/>
                  </a:lnTo>
                  <a:lnTo>
                    <a:pt x="13" y="8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4" y="4"/>
                  </a:lnTo>
                  <a:lnTo>
                    <a:pt x="14" y="4"/>
                  </a:lnTo>
                </a:path>
              </a:pathLst>
            </a:custGeom>
            <a:solidFill>
              <a:srgbClr val="D4D4D4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0" name="Freeform 90" hidden="1"/>
            <p:cNvSpPr>
              <a:spLocks/>
            </p:cNvSpPr>
            <p:nvPr/>
          </p:nvSpPr>
          <p:spPr bwMode="auto">
            <a:xfrm>
              <a:off x="1445" y="2131"/>
              <a:ext cx="275" cy="302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" y="6"/>
                </a:cxn>
                <a:cxn ang="0">
                  <a:pos x="1" y="4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10" y="1"/>
                </a:cxn>
                <a:cxn ang="0">
                  <a:pos x="12" y="3"/>
                </a:cxn>
                <a:cxn ang="0">
                  <a:pos x="12" y="3"/>
                </a:cxn>
                <a:cxn ang="0">
                  <a:pos x="12" y="4"/>
                </a:cxn>
                <a:cxn ang="0">
                  <a:pos x="12" y="7"/>
                </a:cxn>
                <a:cxn ang="0">
                  <a:pos x="12" y="8"/>
                </a:cxn>
                <a:cxn ang="0">
                  <a:pos x="14" y="8"/>
                </a:cxn>
                <a:cxn ang="0">
                  <a:pos x="16" y="8"/>
                </a:cxn>
                <a:cxn ang="0">
                  <a:pos x="18" y="9"/>
                </a:cxn>
                <a:cxn ang="0">
                  <a:pos x="18" y="9"/>
                </a:cxn>
                <a:cxn ang="0">
                  <a:pos x="18" y="12"/>
                </a:cxn>
                <a:cxn ang="0">
                  <a:pos x="19" y="13"/>
                </a:cxn>
                <a:cxn ang="0">
                  <a:pos x="19" y="13"/>
                </a:cxn>
                <a:cxn ang="0">
                  <a:pos x="21" y="13"/>
                </a:cxn>
                <a:cxn ang="0">
                  <a:pos x="21" y="13"/>
                </a:cxn>
                <a:cxn ang="0">
                  <a:pos x="21" y="15"/>
                </a:cxn>
                <a:cxn ang="0">
                  <a:pos x="21" y="18"/>
                </a:cxn>
                <a:cxn ang="0">
                  <a:pos x="20" y="20"/>
                </a:cxn>
                <a:cxn ang="0">
                  <a:pos x="18" y="23"/>
                </a:cxn>
                <a:cxn ang="0">
                  <a:pos x="15" y="23"/>
                </a:cxn>
                <a:cxn ang="0">
                  <a:pos x="13" y="23"/>
                </a:cxn>
                <a:cxn ang="0">
                  <a:pos x="11" y="22"/>
                </a:cxn>
                <a:cxn ang="0">
                  <a:pos x="11" y="22"/>
                </a:cxn>
                <a:cxn ang="0">
                  <a:pos x="11" y="21"/>
                </a:cxn>
                <a:cxn ang="0">
                  <a:pos x="13" y="18"/>
                </a:cxn>
                <a:cxn ang="0">
                  <a:pos x="12" y="17"/>
                </a:cxn>
                <a:cxn ang="0">
                  <a:pos x="11" y="16"/>
                </a:cxn>
                <a:cxn ang="0">
                  <a:pos x="8" y="14"/>
                </a:cxn>
                <a:cxn ang="0">
                  <a:pos x="5" y="13"/>
                </a:cxn>
                <a:cxn ang="0">
                  <a:pos x="4" y="12"/>
                </a:cxn>
                <a:cxn ang="0">
                  <a:pos x="2" y="11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0" y="9"/>
                </a:cxn>
              </a:cxnLst>
              <a:rect l="0" t="0" r="r" b="b"/>
              <a:pathLst>
                <a:path w="21" h="23">
                  <a:moveTo>
                    <a:pt x="0" y="9"/>
                  </a:moveTo>
                  <a:lnTo>
                    <a:pt x="1" y="6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21" y="18"/>
                  </a:lnTo>
                  <a:lnTo>
                    <a:pt x="20" y="20"/>
                  </a:lnTo>
                  <a:lnTo>
                    <a:pt x="18" y="23"/>
                  </a:lnTo>
                  <a:lnTo>
                    <a:pt x="15" y="23"/>
                  </a:lnTo>
                  <a:lnTo>
                    <a:pt x="13" y="23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1"/>
                  </a:lnTo>
                  <a:lnTo>
                    <a:pt x="13" y="18"/>
                  </a:lnTo>
                  <a:lnTo>
                    <a:pt x="12" y="17"/>
                  </a:lnTo>
                  <a:lnTo>
                    <a:pt x="11" y="16"/>
                  </a:lnTo>
                  <a:lnTo>
                    <a:pt x="8" y="14"/>
                  </a:lnTo>
                  <a:lnTo>
                    <a:pt x="5" y="13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1" name="Freeform 91" hidden="1"/>
            <p:cNvSpPr>
              <a:spLocks/>
            </p:cNvSpPr>
            <p:nvPr/>
          </p:nvSpPr>
          <p:spPr bwMode="auto">
            <a:xfrm>
              <a:off x="1720" y="1280"/>
              <a:ext cx="107" cy="129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7" y="3"/>
                </a:cxn>
                <a:cxn ang="0">
                  <a:pos x="5" y="2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1" y="4"/>
                </a:cxn>
                <a:cxn ang="0">
                  <a:pos x="1" y="5"/>
                </a:cxn>
                <a:cxn ang="0">
                  <a:pos x="1" y="8"/>
                </a:cxn>
                <a:cxn ang="0">
                  <a:pos x="0" y="9"/>
                </a:cxn>
                <a:cxn ang="0">
                  <a:pos x="1" y="10"/>
                </a:cxn>
                <a:cxn ang="0">
                  <a:pos x="3" y="9"/>
                </a:cxn>
                <a:cxn ang="0">
                  <a:pos x="4" y="9"/>
                </a:cxn>
                <a:cxn ang="0">
                  <a:pos x="5" y="8"/>
                </a:cxn>
                <a:cxn ang="0">
                  <a:pos x="6" y="7"/>
                </a:cxn>
                <a:cxn ang="0">
                  <a:pos x="8" y="4"/>
                </a:cxn>
                <a:cxn ang="0">
                  <a:pos x="8" y="4"/>
                </a:cxn>
              </a:cxnLst>
              <a:rect l="0" t="0" r="r" b="b"/>
              <a:pathLst>
                <a:path w="8" h="10">
                  <a:moveTo>
                    <a:pt x="8" y="4"/>
                  </a:moveTo>
                  <a:lnTo>
                    <a:pt x="8" y="4"/>
                  </a:lnTo>
                  <a:lnTo>
                    <a:pt x="7" y="3"/>
                  </a:lnTo>
                  <a:lnTo>
                    <a:pt x="5" y="2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8"/>
                  </a:lnTo>
                  <a:lnTo>
                    <a:pt x="0" y="9"/>
                  </a:lnTo>
                  <a:lnTo>
                    <a:pt x="1" y="10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8"/>
                  </a:lnTo>
                  <a:lnTo>
                    <a:pt x="6" y="7"/>
                  </a:lnTo>
                  <a:lnTo>
                    <a:pt x="8" y="4"/>
                  </a:lnTo>
                  <a:lnTo>
                    <a:pt x="8" y="4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2" name="Freeform 92" hidden="1"/>
            <p:cNvSpPr>
              <a:spLocks/>
            </p:cNvSpPr>
            <p:nvPr/>
          </p:nvSpPr>
          <p:spPr bwMode="auto">
            <a:xfrm>
              <a:off x="1591" y="2534"/>
              <a:ext cx="180" cy="20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" y="1"/>
                </a:cxn>
                <a:cxn ang="0">
                  <a:pos x="1" y="4"/>
                </a:cxn>
                <a:cxn ang="0">
                  <a:pos x="1" y="6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1" y="13"/>
                </a:cxn>
                <a:cxn ang="0">
                  <a:pos x="3" y="13"/>
                </a:cxn>
                <a:cxn ang="0">
                  <a:pos x="6" y="15"/>
                </a:cxn>
                <a:cxn ang="0">
                  <a:pos x="7" y="14"/>
                </a:cxn>
                <a:cxn ang="0">
                  <a:pos x="9" y="15"/>
                </a:cxn>
                <a:cxn ang="0">
                  <a:pos x="11" y="14"/>
                </a:cxn>
                <a:cxn ang="0">
                  <a:pos x="13" y="11"/>
                </a:cxn>
                <a:cxn ang="0">
                  <a:pos x="13" y="11"/>
                </a:cxn>
                <a:cxn ang="0">
                  <a:pos x="13" y="9"/>
                </a:cxn>
                <a:cxn ang="0">
                  <a:pos x="14" y="8"/>
                </a:cxn>
                <a:cxn ang="0">
                  <a:pos x="12" y="7"/>
                </a:cxn>
                <a:cxn ang="0">
                  <a:pos x="12" y="6"/>
                </a:cxn>
                <a:cxn ang="0">
                  <a:pos x="10" y="5"/>
                </a:cxn>
                <a:cxn ang="0">
                  <a:pos x="10" y="4"/>
                </a:cxn>
                <a:cxn ang="0">
                  <a:pos x="8" y="4"/>
                </a:cxn>
                <a:cxn ang="0">
                  <a:pos x="7" y="2"/>
                </a:cxn>
                <a:cxn ang="0">
                  <a:pos x="7" y="3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4" h="15">
                  <a:moveTo>
                    <a:pt x="2" y="0"/>
                  </a:moveTo>
                  <a:lnTo>
                    <a:pt x="1" y="1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9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13"/>
                  </a:lnTo>
                  <a:lnTo>
                    <a:pt x="3" y="13"/>
                  </a:lnTo>
                  <a:lnTo>
                    <a:pt x="6" y="15"/>
                  </a:lnTo>
                  <a:lnTo>
                    <a:pt x="7" y="14"/>
                  </a:lnTo>
                  <a:lnTo>
                    <a:pt x="9" y="15"/>
                  </a:lnTo>
                  <a:lnTo>
                    <a:pt x="11" y="14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9"/>
                  </a:lnTo>
                  <a:lnTo>
                    <a:pt x="14" y="8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0" y="5"/>
                  </a:lnTo>
                  <a:lnTo>
                    <a:pt x="10" y="4"/>
                  </a:lnTo>
                  <a:lnTo>
                    <a:pt x="8" y="4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3" name="Freeform 93" hidden="1"/>
            <p:cNvSpPr>
              <a:spLocks/>
            </p:cNvSpPr>
            <p:nvPr/>
          </p:nvSpPr>
          <p:spPr bwMode="auto">
            <a:xfrm>
              <a:off x="1445" y="2131"/>
              <a:ext cx="275" cy="302"/>
            </a:xfrm>
            <a:custGeom>
              <a:avLst/>
              <a:gdLst/>
              <a:ahLst/>
              <a:cxnLst>
                <a:cxn ang="0">
                  <a:pos x="12" y="3"/>
                </a:cxn>
                <a:cxn ang="0">
                  <a:pos x="12" y="3"/>
                </a:cxn>
                <a:cxn ang="0">
                  <a:pos x="12" y="4"/>
                </a:cxn>
                <a:cxn ang="0">
                  <a:pos x="12" y="7"/>
                </a:cxn>
                <a:cxn ang="0">
                  <a:pos x="12" y="8"/>
                </a:cxn>
                <a:cxn ang="0">
                  <a:pos x="14" y="8"/>
                </a:cxn>
                <a:cxn ang="0">
                  <a:pos x="16" y="8"/>
                </a:cxn>
                <a:cxn ang="0">
                  <a:pos x="18" y="9"/>
                </a:cxn>
                <a:cxn ang="0">
                  <a:pos x="18" y="9"/>
                </a:cxn>
                <a:cxn ang="0">
                  <a:pos x="18" y="12"/>
                </a:cxn>
                <a:cxn ang="0">
                  <a:pos x="19" y="13"/>
                </a:cxn>
                <a:cxn ang="0">
                  <a:pos x="19" y="13"/>
                </a:cxn>
                <a:cxn ang="0">
                  <a:pos x="21" y="13"/>
                </a:cxn>
                <a:cxn ang="0">
                  <a:pos x="21" y="13"/>
                </a:cxn>
                <a:cxn ang="0">
                  <a:pos x="21" y="15"/>
                </a:cxn>
                <a:cxn ang="0">
                  <a:pos x="21" y="18"/>
                </a:cxn>
                <a:cxn ang="0">
                  <a:pos x="20" y="20"/>
                </a:cxn>
                <a:cxn ang="0">
                  <a:pos x="18" y="23"/>
                </a:cxn>
                <a:cxn ang="0">
                  <a:pos x="15" y="23"/>
                </a:cxn>
                <a:cxn ang="0">
                  <a:pos x="13" y="23"/>
                </a:cxn>
                <a:cxn ang="0">
                  <a:pos x="11" y="22"/>
                </a:cxn>
                <a:cxn ang="0">
                  <a:pos x="11" y="22"/>
                </a:cxn>
                <a:cxn ang="0">
                  <a:pos x="11" y="21"/>
                </a:cxn>
                <a:cxn ang="0">
                  <a:pos x="13" y="18"/>
                </a:cxn>
                <a:cxn ang="0">
                  <a:pos x="12" y="17"/>
                </a:cxn>
                <a:cxn ang="0">
                  <a:pos x="11" y="16"/>
                </a:cxn>
                <a:cxn ang="0">
                  <a:pos x="8" y="14"/>
                </a:cxn>
                <a:cxn ang="0">
                  <a:pos x="5" y="13"/>
                </a:cxn>
                <a:cxn ang="0">
                  <a:pos x="4" y="12"/>
                </a:cxn>
                <a:cxn ang="0">
                  <a:pos x="2" y="11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6"/>
                </a:cxn>
                <a:cxn ang="0">
                  <a:pos x="1" y="4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10" y="1"/>
                </a:cxn>
                <a:cxn ang="0">
                  <a:pos x="12" y="3"/>
                </a:cxn>
                <a:cxn ang="0">
                  <a:pos x="12" y="3"/>
                </a:cxn>
              </a:cxnLst>
              <a:rect l="0" t="0" r="r" b="b"/>
              <a:pathLst>
                <a:path w="21" h="23">
                  <a:moveTo>
                    <a:pt x="12" y="3"/>
                  </a:moveTo>
                  <a:lnTo>
                    <a:pt x="12" y="3"/>
                  </a:lnTo>
                  <a:lnTo>
                    <a:pt x="12" y="4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21" y="18"/>
                  </a:lnTo>
                  <a:lnTo>
                    <a:pt x="20" y="20"/>
                  </a:lnTo>
                  <a:lnTo>
                    <a:pt x="18" y="23"/>
                  </a:lnTo>
                  <a:lnTo>
                    <a:pt x="15" y="23"/>
                  </a:lnTo>
                  <a:lnTo>
                    <a:pt x="13" y="23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1"/>
                  </a:lnTo>
                  <a:lnTo>
                    <a:pt x="13" y="18"/>
                  </a:lnTo>
                  <a:lnTo>
                    <a:pt x="12" y="17"/>
                  </a:lnTo>
                  <a:lnTo>
                    <a:pt x="11" y="16"/>
                  </a:lnTo>
                  <a:lnTo>
                    <a:pt x="8" y="14"/>
                  </a:lnTo>
                  <a:lnTo>
                    <a:pt x="5" y="13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6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3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4" name="Freeform 94" hidden="1"/>
            <p:cNvSpPr>
              <a:spLocks/>
            </p:cNvSpPr>
            <p:nvPr/>
          </p:nvSpPr>
          <p:spPr bwMode="auto">
            <a:xfrm>
              <a:off x="1496" y="3492"/>
              <a:ext cx="67" cy="56"/>
            </a:xfrm>
            <a:custGeom>
              <a:avLst/>
              <a:gdLst/>
              <a:ahLst/>
              <a:cxnLst>
                <a:cxn ang="0">
                  <a:pos x="5" y="1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2" y="4"/>
                </a:cxn>
                <a:cxn ang="0">
                  <a:pos x="1" y="4"/>
                </a:cxn>
                <a:cxn ang="0">
                  <a:pos x="0" y="3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3" y="2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0"/>
                </a:cxn>
                <a:cxn ang="0">
                  <a:pos x="3" y="1"/>
                </a:cxn>
                <a:cxn ang="0">
                  <a:pos x="5" y="1"/>
                </a:cxn>
                <a:cxn ang="0">
                  <a:pos x="5" y="1"/>
                </a:cxn>
              </a:cxnLst>
              <a:rect l="0" t="0" r="r" b="b"/>
              <a:pathLst>
                <a:path w="5" h="4">
                  <a:moveTo>
                    <a:pt x="5" y="1"/>
                  </a:moveTo>
                  <a:lnTo>
                    <a:pt x="5" y="1"/>
                  </a:lnTo>
                  <a:lnTo>
                    <a:pt x="5" y="1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1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5" name="Freeform 95" hidden="1"/>
            <p:cNvSpPr>
              <a:spLocks/>
            </p:cNvSpPr>
            <p:nvPr/>
          </p:nvSpPr>
          <p:spPr bwMode="auto">
            <a:xfrm>
              <a:off x="1552" y="3492"/>
              <a:ext cx="62" cy="67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2" y="4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2" y="4"/>
                </a:cxn>
                <a:cxn ang="0">
                  <a:pos x="1" y="4"/>
                </a:cxn>
                <a:cxn ang="0">
                  <a:pos x="1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2" y="2"/>
                </a:cxn>
                <a:cxn ang="0">
                  <a:pos x="1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5" h="5">
                  <a:moveTo>
                    <a:pt x="4" y="2"/>
                  </a:moveTo>
                  <a:lnTo>
                    <a:pt x="3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2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6" name="Freeform 96" hidden="1"/>
            <p:cNvSpPr>
              <a:spLocks/>
            </p:cNvSpPr>
            <p:nvPr/>
          </p:nvSpPr>
          <p:spPr bwMode="auto">
            <a:xfrm>
              <a:off x="1209" y="1801"/>
              <a:ext cx="404" cy="459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7" y="0"/>
                </a:cxn>
                <a:cxn ang="0">
                  <a:pos x="11" y="0"/>
                </a:cxn>
                <a:cxn ang="0">
                  <a:pos x="11" y="2"/>
                </a:cxn>
                <a:cxn ang="0">
                  <a:pos x="11" y="6"/>
                </a:cxn>
                <a:cxn ang="0">
                  <a:pos x="16" y="7"/>
                </a:cxn>
                <a:cxn ang="0">
                  <a:pos x="19" y="9"/>
                </a:cxn>
                <a:cxn ang="0">
                  <a:pos x="22" y="10"/>
                </a:cxn>
                <a:cxn ang="0">
                  <a:pos x="23" y="11"/>
                </a:cxn>
                <a:cxn ang="0">
                  <a:pos x="24" y="14"/>
                </a:cxn>
                <a:cxn ang="0">
                  <a:pos x="24" y="17"/>
                </a:cxn>
                <a:cxn ang="0">
                  <a:pos x="29" y="19"/>
                </a:cxn>
                <a:cxn ang="0">
                  <a:pos x="30" y="20"/>
                </a:cxn>
                <a:cxn ang="0">
                  <a:pos x="31" y="25"/>
                </a:cxn>
                <a:cxn ang="0">
                  <a:pos x="30" y="27"/>
                </a:cxn>
                <a:cxn ang="0">
                  <a:pos x="28" y="26"/>
                </a:cxn>
                <a:cxn ang="0">
                  <a:pos x="25" y="25"/>
                </a:cxn>
                <a:cxn ang="0">
                  <a:pos x="20" y="28"/>
                </a:cxn>
                <a:cxn ang="0">
                  <a:pos x="19" y="31"/>
                </a:cxn>
                <a:cxn ang="0">
                  <a:pos x="17" y="33"/>
                </a:cxn>
                <a:cxn ang="0">
                  <a:pos x="13" y="35"/>
                </a:cxn>
                <a:cxn ang="0">
                  <a:pos x="10" y="33"/>
                </a:cxn>
                <a:cxn ang="0">
                  <a:pos x="6" y="35"/>
                </a:cxn>
                <a:cxn ang="0">
                  <a:pos x="4" y="35"/>
                </a:cxn>
                <a:cxn ang="0">
                  <a:pos x="2" y="29"/>
                </a:cxn>
                <a:cxn ang="0">
                  <a:pos x="2" y="28"/>
                </a:cxn>
                <a:cxn ang="0">
                  <a:pos x="2" y="27"/>
                </a:cxn>
                <a:cxn ang="0">
                  <a:pos x="1" y="24"/>
                </a:cxn>
                <a:cxn ang="0">
                  <a:pos x="0" y="21"/>
                </a:cxn>
                <a:cxn ang="0">
                  <a:pos x="1" y="18"/>
                </a:cxn>
                <a:cxn ang="0">
                  <a:pos x="0" y="16"/>
                </a:cxn>
                <a:cxn ang="0">
                  <a:pos x="1" y="14"/>
                </a:cxn>
                <a:cxn ang="0">
                  <a:pos x="1" y="12"/>
                </a:cxn>
                <a:cxn ang="0">
                  <a:pos x="2" y="7"/>
                </a:cxn>
                <a:cxn ang="0">
                  <a:pos x="0" y="3"/>
                </a:cxn>
              </a:cxnLst>
              <a:rect l="0" t="0" r="r" b="b"/>
              <a:pathLst>
                <a:path w="31" h="35">
                  <a:moveTo>
                    <a:pt x="0" y="3"/>
                  </a:moveTo>
                  <a:lnTo>
                    <a:pt x="3" y="3"/>
                  </a:lnTo>
                  <a:lnTo>
                    <a:pt x="5" y="2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11" y="6"/>
                  </a:lnTo>
                  <a:lnTo>
                    <a:pt x="13" y="7"/>
                  </a:lnTo>
                  <a:lnTo>
                    <a:pt x="16" y="7"/>
                  </a:lnTo>
                  <a:lnTo>
                    <a:pt x="17" y="8"/>
                  </a:lnTo>
                  <a:lnTo>
                    <a:pt x="19" y="9"/>
                  </a:lnTo>
                  <a:lnTo>
                    <a:pt x="20" y="10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4" y="13"/>
                  </a:lnTo>
                  <a:lnTo>
                    <a:pt x="24" y="14"/>
                  </a:lnTo>
                  <a:lnTo>
                    <a:pt x="23" y="14"/>
                  </a:lnTo>
                  <a:lnTo>
                    <a:pt x="24" y="17"/>
                  </a:lnTo>
                  <a:lnTo>
                    <a:pt x="29" y="17"/>
                  </a:lnTo>
                  <a:lnTo>
                    <a:pt x="29" y="19"/>
                  </a:lnTo>
                  <a:lnTo>
                    <a:pt x="29" y="20"/>
                  </a:lnTo>
                  <a:lnTo>
                    <a:pt x="30" y="20"/>
                  </a:lnTo>
                  <a:lnTo>
                    <a:pt x="31" y="22"/>
                  </a:lnTo>
                  <a:lnTo>
                    <a:pt x="31" y="25"/>
                  </a:lnTo>
                  <a:lnTo>
                    <a:pt x="30" y="26"/>
                  </a:lnTo>
                  <a:lnTo>
                    <a:pt x="30" y="27"/>
                  </a:lnTo>
                  <a:lnTo>
                    <a:pt x="30" y="28"/>
                  </a:lnTo>
                  <a:lnTo>
                    <a:pt x="28" y="26"/>
                  </a:lnTo>
                  <a:lnTo>
                    <a:pt x="27" y="25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20" y="28"/>
                  </a:lnTo>
                  <a:lnTo>
                    <a:pt x="19" y="29"/>
                  </a:lnTo>
                  <a:lnTo>
                    <a:pt x="19" y="31"/>
                  </a:lnTo>
                  <a:lnTo>
                    <a:pt x="18" y="34"/>
                  </a:lnTo>
                  <a:lnTo>
                    <a:pt x="17" y="33"/>
                  </a:lnTo>
                  <a:lnTo>
                    <a:pt x="14" y="33"/>
                  </a:lnTo>
                  <a:lnTo>
                    <a:pt x="13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9" y="32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3" y="30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2" y="25"/>
                  </a:lnTo>
                  <a:lnTo>
                    <a:pt x="1" y="24"/>
                  </a:lnTo>
                  <a:lnTo>
                    <a:pt x="1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1" y="14"/>
                  </a:lnTo>
                  <a:lnTo>
                    <a:pt x="0" y="13"/>
                  </a:lnTo>
                  <a:lnTo>
                    <a:pt x="1" y="12"/>
                  </a:lnTo>
                  <a:lnTo>
                    <a:pt x="1" y="8"/>
                  </a:lnTo>
                  <a:lnTo>
                    <a:pt x="2" y="7"/>
                  </a:lnTo>
                  <a:lnTo>
                    <a:pt x="0" y="3"/>
                  </a:lnTo>
                  <a:lnTo>
                    <a:pt x="0" y="3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7" name="Freeform 97" hidden="1"/>
            <p:cNvSpPr>
              <a:spLocks/>
            </p:cNvSpPr>
            <p:nvPr/>
          </p:nvSpPr>
          <p:spPr bwMode="auto">
            <a:xfrm>
              <a:off x="1850" y="1476"/>
              <a:ext cx="79" cy="50"/>
            </a:xfrm>
            <a:custGeom>
              <a:avLst/>
              <a:gdLst/>
              <a:ahLst/>
              <a:cxnLst>
                <a:cxn ang="0">
                  <a:pos x="6" y="1"/>
                </a:cxn>
                <a:cxn ang="0">
                  <a:pos x="6" y="2"/>
                </a:cxn>
                <a:cxn ang="0">
                  <a:pos x="4" y="4"/>
                </a:cxn>
                <a:cxn ang="0">
                  <a:pos x="2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6" y="1"/>
                </a:cxn>
                <a:cxn ang="0">
                  <a:pos x="6" y="1"/>
                </a:cxn>
              </a:cxnLst>
              <a:rect l="0" t="0" r="r" b="b"/>
              <a:pathLst>
                <a:path w="6" h="4">
                  <a:moveTo>
                    <a:pt x="6" y="1"/>
                  </a:moveTo>
                  <a:lnTo>
                    <a:pt x="6" y="2"/>
                  </a:lnTo>
                  <a:lnTo>
                    <a:pt x="4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6" y="1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8" name="Freeform 98" hidden="1"/>
            <p:cNvSpPr>
              <a:spLocks/>
            </p:cNvSpPr>
            <p:nvPr/>
          </p:nvSpPr>
          <p:spPr bwMode="auto">
            <a:xfrm>
              <a:off x="1237" y="3576"/>
              <a:ext cx="118" cy="129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2" y="4"/>
                </a:cxn>
                <a:cxn ang="0">
                  <a:pos x="7" y="8"/>
                </a:cxn>
                <a:cxn ang="0">
                  <a:pos x="9" y="9"/>
                </a:cxn>
                <a:cxn ang="0">
                  <a:pos x="9" y="10"/>
                </a:cxn>
                <a:cxn ang="0">
                  <a:pos x="9" y="10"/>
                </a:cxn>
                <a:cxn ang="0">
                  <a:pos x="8" y="10"/>
                </a:cxn>
                <a:cxn ang="0">
                  <a:pos x="6" y="1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0" y="10"/>
                </a:cxn>
              </a:cxnLst>
              <a:rect l="0" t="0" r="r" b="b"/>
              <a:pathLst>
                <a:path w="9" h="10">
                  <a:moveTo>
                    <a:pt x="0" y="1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4"/>
                  </a:lnTo>
                  <a:lnTo>
                    <a:pt x="7" y="8"/>
                  </a:lnTo>
                  <a:lnTo>
                    <a:pt x="9" y="9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0" y="1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9" name="Freeform 99" hidden="1"/>
            <p:cNvSpPr>
              <a:spLocks/>
            </p:cNvSpPr>
            <p:nvPr/>
          </p:nvSpPr>
          <p:spPr bwMode="auto">
            <a:xfrm>
              <a:off x="1001" y="2081"/>
              <a:ext cx="287" cy="1557"/>
            </a:xfrm>
            <a:custGeom>
              <a:avLst/>
              <a:gdLst/>
              <a:ahLst/>
              <a:cxnLst>
                <a:cxn ang="0">
                  <a:pos x="18" y="4"/>
                </a:cxn>
                <a:cxn ang="0">
                  <a:pos x="18" y="7"/>
                </a:cxn>
                <a:cxn ang="0">
                  <a:pos x="21" y="14"/>
                </a:cxn>
                <a:cxn ang="0">
                  <a:pos x="19" y="19"/>
                </a:cxn>
                <a:cxn ang="0">
                  <a:pos x="19" y="26"/>
                </a:cxn>
                <a:cxn ang="0">
                  <a:pos x="15" y="33"/>
                </a:cxn>
                <a:cxn ang="0">
                  <a:pos x="14" y="40"/>
                </a:cxn>
                <a:cxn ang="0">
                  <a:pos x="15" y="45"/>
                </a:cxn>
                <a:cxn ang="0">
                  <a:pos x="13" y="51"/>
                </a:cxn>
                <a:cxn ang="0">
                  <a:pos x="12" y="59"/>
                </a:cxn>
                <a:cxn ang="0">
                  <a:pos x="10" y="71"/>
                </a:cxn>
                <a:cxn ang="0">
                  <a:pos x="9" y="77"/>
                </a:cxn>
                <a:cxn ang="0">
                  <a:pos x="10" y="82"/>
                </a:cxn>
                <a:cxn ang="0">
                  <a:pos x="10" y="83"/>
                </a:cxn>
                <a:cxn ang="0">
                  <a:pos x="10" y="90"/>
                </a:cxn>
                <a:cxn ang="0">
                  <a:pos x="8" y="98"/>
                </a:cxn>
                <a:cxn ang="0">
                  <a:pos x="7" y="106"/>
                </a:cxn>
                <a:cxn ang="0">
                  <a:pos x="15" y="111"/>
                </a:cxn>
                <a:cxn ang="0">
                  <a:pos x="16" y="112"/>
                </a:cxn>
                <a:cxn ang="0">
                  <a:pos x="11" y="119"/>
                </a:cxn>
                <a:cxn ang="0">
                  <a:pos x="9" y="117"/>
                </a:cxn>
                <a:cxn ang="0">
                  <a:pos x="9" y="113"/>
                </a:cxn>
                <a:cxn ang="0">
                  <a:pos x="8" y="112"/>
                </a:cxn>
                <a:cxn ang="0">
                  <a:pos x="8" y="110"/>
                </a:cxn>
                <a:cxn ang="0">
                  <a:pos x="7" y="111"/>
                </a:cxn>
                <a:cxn ang="0">
                  <a:pos x="6" y="110"/>
                </a:cxn>
                <a:cxn ang="0">
                  <a:pos x="5" y="106"/>
                </a:cxn>
                <a:cxn ang="0">
                  <a:pos x="5" y="105"/>
                </a:cxn>
                <a:cxn ang="0">
                  <a:pos x="4" y="102"/>
                </a:cxn>
                <a:cxn ang="0">
                  <a:pos x="4" y="100"/>
                </a:cxn>
                <a:cxn ang="0">
                  <a:pos x="4" y="98"/>
                </a:cxn>
                <a:cxn ang="0">
                  <a:pos x="5" y="96"/>
                </a:cxn>
                <a:cxn ang="0">
                  <a:pos x="4" y="96"/>
                </a:cxn>
                <a:cxn ang="0">
                  <a:pos x="5" y="94"/>
                </a:cxn>
                <a:cxn ang="0">
                  <a:pos x="3" y="93"/>
                </a:cxn>
                <a:cxn ang="0">
                  <a:pos x="4" y="90"/>
                </a:cxn>
                <a:cxn ang="0">
                  <a:pos x="1" y="90"/>
                </a:cxn>
                <a:cxn ang="0">
                  <a:pos x="0" y="91"/>
                </a:cxn>
                <a:cxn ang="0">
                  <a:pos x="2" y="88"/>
                </a:cxn>
                <a:cxn ang="0">
                  <a:pos x="4" y="89"/>
                </a:cxn>
                <a:cxn ang="0">
                  <a:pos x="6" y="88"/>
                </a:cxn>
                <a:cxn ang="0">
                  <a:pos x="6" y="86"/>
                </a:cxn>
                <a:cxn ang="0">
                  <a:pos x="6" y="85"/>
                </a:cxn>
                <a:cxn ang="0">
                  <a:pos x="7" y="85"/>
                </a:cxn>
                <a:cxn ang="0">
                  <a:pos x="8" y="83"/>
                </a:cxn>
                <a:cxn ang="0">
                  <a:pos x="7" y="78"/>
                </a:cxn>
                <a:cxn ang="0">
                  <a:pos x="8" y="75"/>
                </a:cxn>
                <a:cxn ang="0">
                  <a:pos x="9" y="75"/>
                </a:cxn>
                <a:cxn ang="0">
                  <a:pos x="9" y="72"/>
                </a:cxn>
                <a:cxn ang="0">
                  <a:pos x="6" y="72"/>
                </a:cxn>
                <a:cxn ang="0">
                  <a:pos x="6" y="66"/>
                </a:cxn>
                <a:cxn ang="0">
                  <a:pos x="6" y="60"/>
                </a:cxn>
                <a:cxn ang="0">
                  <a:pos x="7" y="57"/>
                </a:cxn>
                <a:cxn ang="0">
                  <a:pos x="9" y="50"/>
                </a:cxn>
                <a:cxn ang="0">
                  <a:pos x="11" y="43"/>
                </a:cxn>
                <a:cxn ang="0">
                  <a:pos x="11" y="35"/>
                </a:cxn>
                <a:cxn ang="0">
                  <a:pos x="11" y="31"/>
                </a:cxn>
                <a:cxn ang="0">
                  <a:pos x="13" y="25"/>
                </a:cxn>
                <a:cxn ang="0">
                  <a:pos x="13" y="15"/>
                </a:cxn>
                <a:cxn ang="0">
                  <a:pos x="14" y="6"/>
                </a:cxn>
                <a:cxn ang="0">
                  <a:pos x="16" y="0"/>
                </a:cxn>
              </a:cxnLst>
              <a:rect l="0" t="0" r="r" b="b"/>
              <a:pathLst>
                <a:path w="22" h="119">
                  <a:moveTo>
                    <a:pt x="16" y="0"/>
                  </a:moveTo>
                  <a:lnTo>
                    <a:pt x="17" y="1"/>
                  </a:lnTo>
                  <a:lnTo>
                    <a:pt x="17" y="3"/>
                  </a:lnTo>
                  <a:lnTo>
                    <a:pt x="18" y="4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9" y="9"/>
                  </a:lnTo>
                  <a:lnTo>
                    <a:pt x="20" y="14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15"/>
                  </a:lnTo>
                  <a:lnTo>
                    <a:pt x="22" y="17"/>
                  </a:lnTo>
                  <a:lnTo>
                    <a:pt x="19" y="19"/>
                  </a:lnTo>
                  <a:lnTo>
                    <a:pt x="19" y="20"/>
                  </a:lnTo>
                  <a:lnTo>
                    <a:pt x="18" y="21"/>
                  </a:lnTo>
                  <a:lnTo>
                    <a:pt x="18" y="22"/>
                  </a:lnTo>
                  <a:lnTo>
                    <a:pt x="19" y="26"/>
                  </a:lnTo>
                  <a:lnTo>
                    <a:pt x="18" y="27"/>
                  </a:lnTo>
                  <a:lnTo>
                    <a:pt x="17" y="28"/>
                  </a:lnTo>
                  <a:lnTo>
                    <a:pt x="16" y="29"/>
                  </a:lnTo>
                  <a:lnTo>
                    <a:pt x="15" y="33"/>
                  </a:lnTo>
                  <a:lnTo>
                    <a:pt x="15" y="35"/>
                  </a:lnTo>
                  <a:lnTo>
                    <a:pt x="13" y="38"/>
                  </a:lnTo>
                  <a:lnTo>
                    <a:pt x="13" y="40"/>
                  </a:lnTo>
                  <a:lnTo>
                    <a:pt x="14" y="40"/>
                  </a:lnTo>
                  <a:lnTo>
                    <a:pt x="14" y="42"/>
                  </a:lnTo>
                  <a:lnTo>
                    <a:pt x="14" y="43"/>
                  </a:lnTo>
                  <a:lnTo>
                    <a:pt x="14" y="44"/>
                  </a:lnTo>
                  <a:lnTo>
                    <a:pt x="15" y="45"/>
                  </a:lnTo>
                  <a:lnTo>
                    <a:pt x="15" y="47"/>
                  </a:lnTo>
                  <a:lnTo>
                    <a:pt x="14" y="49"/>
                  </a:lnTo>
                  <a:lnTo>
                    <a:pt x="14" y="50"/>
                  </a:lnTo>
                  <a:lnTo>
                    <a:pt x="13" y="51"/>
                  </a:lnTo>
                  <a:lnTo>
                    <a:pt x="14" y="53"/>
                  </a:lnTo>
                  <a:lnTo>
                    <a:pt x="12" y="55"/>
                  </a:lnTo>
                  <a:lnTo>
                    <a:pt x="12" y="56"/>
                  </a:lnTo>
                  <a:lnTo>
                    <a:pt x="12" y="59"/>
                  </a:lnTo>
                  <a:lnTo>
                    <a:pt x="12" y="62"/>
                  </a:lnTo>
                  <a:lnTo>
                    <a:pt x="11" y="63"/>
                  </a:lnTo>
                  <a:lnTo>
                    <a:pt x="10" y="67"/>
                  </a:lnTo>
                  <a:lnTo>
                    <a:pt x="10" y="71"/>
                  </a:lnTo>
                  <a:lnTo>
                    <a:pt x="10" y="72"/>
                  </a:lnTo>
                  <a:lnTo>
                    <a:pt x="10" y="73"/>
                  </a:lnTo>
                  <a:lnTo>
                    <a:pt x="9" y="75"/>
                  </a:lnTo>
                  <a:lnTo>
                    <a:pt x="9" y="77"/>
                  </a:lnTo>
                  <a:lnTo>
                    <a:pt x="10" y="77"/>
                  </a:lnTo>
                  <a:lnTo>
                    <a:pt x="10" y="79"/>
                  </a:lnTo>
                  <a:lnTo>
                    <a:pt x="10" y="80"/>
                  </a:lnTo>
                  <a:lnTo>
                    <a:pt x="10" y="82"/>
                  </a:lnTo>
                  <a:lnTo>
                    <a:pt x="11" y="82"/>
                  </a:lnTo>
                  <a:lnTo>
                    <a:pt x="11" y="83"/>
                  </a:lnTo>
                  <a:lnTo>
                    <a:pt x="11" y="83"/>
                  </a:lnTo>
                  <a:lnTo>
                    <a:pt x="10" y="83"/>
                  </a:lnTo>
                  <a:lnTo>
                    <a:pt x="10" y="84"/>
                  </a:lnTo>
                  <a:lnTo>
                    <a:pt x="11" y="84"/>
                  </a:lnTo>
                  <a:lnTo>
                    <a:pt x="10" y="86"/>
                  </a:lnTo>
                  <a:lnTo>
                    <a:pt x="10" y="90"/>
                  </a:lnTo>
                  <a:lnTo>
                    <a:pt x="10" y="92"/>
                  </a:lnTo>
                  <a:lnTo>
                    <a:pt x="9" y="94"/>
                  </a:lnTo>
                  <a:lnTo>
                    <a:pt x="9" y="96"/>
                  </a:lnTo>
                  <a:lnTo>
                    <a:pt x="8" y="98"/>
                  </a:lnTo>
                  <a:lnTo>
                    <a:pt x="6" y="101"/>
                  </a:lnTo>
                  <a:lnTo>
                    <a:pt x="6" y="104"/>
                  </a:lnTo>
                  <a:lnTo>
                    <a:pt x="6" y="106"/>
                  </a:lnTo>
                  <a:lnTo>
                    <a:pt x="7" y="106"/>
                  </a:lnTo>
                  <a:lnTo>
                    <a:pt x="9" y="106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15" y="111"/>
                  </a:lnTo>
                  <a:lnTo>
                    <a:pt x="19" y="112"/>
                  </a:lnTo>
                  <a:lnTo>
                    <a:pt x="19" y="113"/>
                  </a:lnTo>
                  <a:lnTo>
                    <a:pt x="17" y="113"/>
                  </a:lnTo>
                  <a:lnTo>
                    <a:pt x="16" y="112"/>
                  </a:lnTo>
                  <a:lnTo>
                    <a:pt x="16" y="113"/>
                  </a:lnTo>
                  <a:lnTo>
                    <a:pt x="13" y="114"/>
                  </a:lnTo>
                  <a:lnTo>
                    <a:pt x="12" y="119"/>
                  </a:lnTo>
                  <a:lnTo>
                    <a:pt x="11" y="119"/>
                  </a:lnTo>
                  <a:lnTo>
                    <a:pt x="9" y="118"/>
                  </a:lnTo>
                  <a:lnTo>
                    <a:pt x="9" y="117"/>
                  </a:lnTo>
                  <a:lnTo>
                    <a:pt x="9" y="117"/>
                  </a:lnTo>
                  <a:lnTo>
                    <a:pt x="9" y="117"/>
                  </a:lnTo>
                  <a:lnTo>
                    <a:pt x="11" y="116"/>
                  </a:lnTo>
                  <a:lnTo>
                    <a:pt x="12" y="115"/>
                  </a:lnTo>
                  <a:lnTo>
                    <a:pt x="11" y="114"/>
                  </a:lnTo>
                  <a:lnTo>
                    <a:pt x="9" y="113"/>
                  </a:lnTo>
                  <a:lnTo>
                    <a:pt x="8" y="114"/>
                  </a:lnTo>
                  <a:lnTo>
                    <a:pt x="8" y="113"/>
                  </a:lnTo>
                  <a:lnTo>
                    <a:pt x="8" y="114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7" y="110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6" y="110"/>
                  </a:lnTo>
                  <a:lnTo>
                    <a:pt x="6" y="111"/>
                  </a:lnTo>
                  <a:lnTo>
                    <a:pt x="6" y="111"/>
                  </a:lnTo>
                  <a:lnTo>
                    <a:pt x="6" y="110"/>
                  </a:lnTo>
                  <a:lnTo>
                    <a:pt x="5" y="109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5" y="106"/>
                  </a:lnTo>
                  <a:lnTo>
                    <a:pt x="5" y="106"/>
                  </a:lnTo>
                  <a:lnTo>
                    <a:pt x="4" y="106"/>
                  </a:lnTo>
                  <a:lnTo>
                    <a:pt x="4" y="105"/>
                  </a:lnTo>
                  <a:lnTo>
                    <a:pt x="5" y="105"/>
                  </a:lnTo>
                  <a:lnTo>
                    <a:pt x="4" y="104"/>
                  </a:lnTo>
                  <a:lnTo>
                    <a:pt x="3" y="104"/>
                  </a:lnTo>
                  <a:lnTo>
                    <a:pt x="4" y="103"/>
                  </a:lnTo>
                  <a:lnTo>
                    <a:pt x="4" y="102"/>
                  </a:lnTo>
                  <a:lnTo>
                    <a:pt x="5" y="101"/>
                  </a:lnTo>
                  <a:lnTo>
                    <a:pt x="5" y="101"/>
                  </a:lnTo>
                  <a:lnTo>
                    <a:pt x="5" y="99"/>
                  </a:lnTo>
                  <a:lnTo>
                    <a:pt x="4" y="100"/>
                  </a:lnTo>
                  <a:lnTo>
                    <a:pt x="4" y="101"/>
                  </a:lnTo>
                  <a:lnTo>
                    <a:pt x="4" y="101"/>
                  </a:lnTo>
                  <a:lnTo>
                    <a:pt x="4" y="98"/>
                  </a:lnTo>
                  <a:lnTo>
                    <a:pt x="4" y="98"/>
                  </a:lnTo>
                  <a:lnTo>
                    <a:pt x="4" y="98"/>
                  </a:lnTo>
                  <a:lnTo>
                    <a:pt x="4" y="97"/>
                  </a:lnTo>
                  <a:lnTo>
                    <a:pt x="5" y="97"/>
                  </a:lnTo>
                  <a:lnTo>
                    <a:pt x="5" y="96"/>
                  </a:lnTo>
                  <a:lnTo>
                    <a:pt x="3" y="97"/>
                  </a:lnTo>
                  <a:lnTo>
                    <a:pt x="3" y="95"/>
                  </a:lnTo>
                  <a:lnTo>
                    <a:pt x="4" y="95"/>
                  </a:lnTo>
                  <a:lnTo>
                    <a:pt x="4" y="96"/>
                  </a:lnTo>
                  <a:lnTo>
                    <a:pt x="4" y="95"/>
                  </a:lnTo>
                  <a:lnTo>
                    <a:pt x="6" y="95"/>
                  </a:lnTo>
                  <a:lnTo>
                    <a:pt x="5" y="94"/>
                  </a:lnTo>
                  <a:lnTo>
                    <a:pt x="5" y="94"/>
                  </a:lnTo>
                  <a:lnTo>
                    <a:pt x="4" y="94"/>
                  </a:lnTo>
                  <a:lnTo>
                    <a:pt x="4" y="94"/>
                  </a:lnTo>
                  <a:lnTo>
                    <a:pt x="4" y="93"/>
                  </a:lnTo>
                  <a:lnTo>
                    <a:pt x="3" y="93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1"/>
                  </a:lnTo>
                  <a:lnTo>
                    <a:pt x="4" y="90"/>
                  </a:lnTo>
                  <a:lnTo>
                    <a:pt x="3" y="90"/>
                  </a:lnTo>
                  <a:lnTo>
                    <a:pt x="3" y="91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91"/>
                  </a:lnTo>
                  <a:lnTo>
                    <a:pt x="1" y="91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1" y="90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2" y="87"/>
                  </a:lnTo>
                  <a:lnTo>
                    <a:pt x="4" y="87"/>
                  </a:lnTo>
                  <a:lnTo>
                    <a:pt x="4" y="88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5" y="88"/>
                  </a:lnTo>
                  <a:lnTo>
                    <a:pt x="5" y="89"/>
                  </a:lnTo>
                  <a:lnTo>
                    <a:pt x="6" y="88"/>
                  </a:lnTo>
                  <a:lnTo>
                    <a:pt x="5" y="88"/>
                  </a:lnTo>
                  <a:lnTo>
                    <a:pt x="6" y="87"/>
                  </a:lnTo>
                  <a:lnTo>
                    <a:pt x="6" y="87"/>
                  </a:lnTo>
                  <a:lnTo>
                    <a:pt x="6" y="86"/>
                  </a:lnTo>
                  <a:lnTo>
                    <a:pt x="7" y="86"/>
                  </a:lnTo>
                  <a:lnTo>
                    <a:pt x="6" y="86"/>
                  </a:lnTo>
                  <a:lnTo>
                    <a:pt x="6" y="86"/>
                  </a:lnTo>
                  <a:lnTo>
                    <a:pt x="6" y="85"/>
                  </a:lnTo>
                  <a:lnTo>
                    <a:pt x="7" y="85"/>
                  </a:lnTo>
                  <a:lnTo>
                    <a:pt x="7" y="86"/>
                  </a:lnTo>
                  <a:lnTo>
                    <a:pt x="7" y="86"/>
                  </a:lnTo>
                  <a:lnTo>
                    <a:pt x="7" y="85"/>
                  </a:lnTo>
                  <a:lnTo>
                    <a:pt x="6" y="85"/>
                  </a:lnTo>
                  <a:lnTo>
                    <a:pt x="6" y="84"/>
                  </a:lnTo>
                  <a:lnTo>
                    <a:pt x="7" y="84"/>
                  </a:lnTo>
                  <a:lnTo>
                    <a:pt x="8" y="83"/>
                  </a:lnTo>
                  <a:lnTo>
                    <a:pt x="8" y="82"/>
                  </a:lnTo>
                  <a:lnTo>
                    <a:pt x="6" y="81"/>
                  </a:lnTo>
                  <a:lnTo>
                    <a:pt x="7" y="79"/>
                  </a:lnTo>
                  <a:lnTo>
                    <a:pt x="7" y="78"/>
                  </a:lnTo>
                  <a:lnTo>
                    <a:pt x="8" y="77"/>
                  </a:lnTo>
                  <a:lnTo>
                    <a:pt x="8" y="76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8" y="74"/>
                  </a:lnTo>
                  <a:lnTo>
                    <a:pt x="8" y="74"/>
                  </a:lnTo>
                  <a:lnTo>
                    <a:pt x="8" y="74"/>
                  </a:lnTo>
                  <a:lnTo>
                    <a:pt x="9" y="75"/>
                  </a:lnTo>
                  <a:lnTo>
                    <a:pt x="8" y="73"/>
                  </a:lnTo>
                  <a:lnTo>
                    <a:pt x="8" y="73"/>
                  </a:lnTo>
                  <a:lnTo>
                    <a:pt x="8" y="73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7" y="71"/>
                  </a:lnTo>
                  <a:lnTo>
                    <a:pt x="7" y="72"/>
                  </a:lnTo>
                  <a:lnTo>
                    <a:pt x="6" y="72"/>
                  </a:lnTo>
                  <a:lnTo>
                    <a:pt x="5" y="72"/>
                  </a:lnTo>
                  <a:lnTo>
                    <a:pt x="5" y="71"/>
                  </a:lnTo>
                  <a:lnTo>
                    <a:pt x="5" y="66"/>
                  </a:lnTo>
                  <a:lnTo>
                    <a:pt x="6" y="66"/>
                  </a:lnTo>
                  <a:lnTo>
                    <a:pt x="6" y="65"/>
                  </a:lnTo>
                  <a:lnTo>
                    <a:pt x="6" y="63"/>
                  </a:lnTo>
                  <a:lnTo>
                    <a:pt x="5" y="62"/>
                  </a:lnTo>
                  <a:lnTo>
                    <a:pt x="6" y="60"/>
                  </a:lnTo>
                  <a:lnTo>
                    <a:pt x="5" y="59"/>
                  </a:lnTo>
                  <a:lnTo>
                    <a:pt x="5" y="57"/>
                  </a:lnTo>
                  <a:lnTo>
                    <a:pt x="6" y="57"/>
                  </a:lnTo>
                  <a:lnTo>
                    <a:pt x="7" y="57"/>
                  </a:lnTo>
                  <a:lnTo>
                    <a:pt x="6" y="55"/>
                  </a:lnTo>
                  <a:lnTo>
                    <a:pt x="7" y="55"/>
                  </a:lnTo>
                  <a:lnTo>
                    <a:pt x="8" y="52"/>
                  </a:lnTo>
                  <a:lnTo>
                    <a:pt x="9" y="50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10" y="44"/>
                  </a:lnTo>
                  <a:lnTo>
                    <a:pt x="11" y="43"/>
                  </a:lnTo>
                  <a:lnTo>
                    <a:pt x="11" y="42"/>
                  </a:lnTo>
                  <a:lnTo>
                    <a:pt x="10" y="37"/>
                  </a:lnTo>
                  <a:lnTo>
                    <a:pt x="10" y="36"/>
                  </a:lnTo>
                  <a:lnTo>
                    <a:pt x="11" y="35"/>
                  </a:lnTo>
                  <a:lnTo>
                    <a:pt x="11" y="34"/>
                  </a:lnTo>
                  <a:lnTo>
                    <a:pt x="11" y="32"/>
                  </a:lnTo>
                  <a:lnTo>
                    <a:pt x="11" y="32"/>
                  </a:lnTo>
                  <a:lnTo>
                    <a:pt x="11" y="31"/>
                  </a:lnTo>
                  <a:lnTo>
                    <a:pt x="12" y="28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3" y="25"/>
                  </a:lnTo>
                  <a:lnTo>
                    <a:pt x="13" y="22"/>
                  </a:lnTo>
                  <a:lnTo>
                    <a:pt x="13" y="21"/>
                  </a:lnTo>
                  <a:lnTo>
                    <a:pt x="13" y="16"/>
                  </a:lnTo>
                  <a:lnTo>
                    <a:pt x="13" y="15"/>
                  </a:lnTo>
                  <a:lnTo>
                    <a:pt x="14" y="14"/>
                  </a:lnTo>
                  <a:lnTo>
                    <a:pt x="14" y="11"/>
                  </a:lnTo>
                  <a:lnTo>
                    <a:pt x="14" y="9"/>
                  </a:lnTo>
                  <a:lnTo>
                    <a:pt x="14" y="6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16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0" name="Freeform 100" hidden="1"/>
            <p:cNvSpPr>
              <a:spLocks/>
            </p:cNvSpPr>
            <p:nvPr/>
          </p:nvSpPr>
          <p:spPr bwMode="auto">
            <a:xfrm>
              <a:off x="1142" y="3559"/>
              <a:ext cx="96" cy="146"/>
            </a:xfrm>
            <a:custGeom>
              <a:avLst/>
              <a:gdLst/>
              <a:ahLst/>
              <a:cxnLst>
                <a:cxn ang="0">
                  <a:pos x="7" y="11"/>
                </a:cxn>
                <a:cxn ang="0">
                  <a:pos x="6" y="11"/>
                </a:cxn>
                <a:cxn ang="0">
                  <a:pos x="5" y="10"/>
                </a:cxn>
                <a:cxn ang="0">
                  <a:pos x="1" y="10"/>
                </a:cxn>
                <a:cxn ang="0">
                  <a:pos x="1" y="10"/>
                </a:cxn>
                <a:cxn ang="0">
                  <a:pos x="2" y="10"/>
                </a:cxn>
                <a:cxn ang="0">
                  <a:pos x="0" y="10"/>
                </a:cxn>
                <a:cxn ang="0">
                  <a:pos x="0" y="9"/>
                </a:cxn>
                <a:cxn ang="0">
                  <a:pos x="2" y="8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4" y="8"/>
                </a:cxn>
                <a:cxn ang="0">
                  <a:pos x="3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5" y="9"/>
                </a:cxn>
                <a:cxn ang="0">
                  <a:pos x="5" y="8"/>
                </a:cxn>
                <a:cxn ang="0">
                  <a:pos x="4" y="7"/>
                </a:cxn>
                <a:cxn ang="0">
                  <a:pos x="3" y="6"/>
                </a:cxn>
                <a:cxn ang="0">
                  <a:pos x="5" y="5"/>
                </a:cxn>
                <a:cxn ang="0">
                  <a:pos x="6" y="4"/>
                </a:cxn>
                <a:cxn ang="0">
                  <a:pos x="5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4" y="2"/>
                </a:cxn>
                <a:cxn ang="0">
                  <a:pos x="3" y="2"/>
                </a:cxn>
                <a:cxn ang="0">
                  <a:pos x="3" y="1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6" y="1"/>
                </a:cxn>
                <a:cxn ang="0">
                  <a:pos x="7" y="0"/>
                </a:cxn>
                <a:cxn ang="0">
                  <a:pos x="7" y="1"/>
                </a:cxn>
                <a:cxn ang="0">
                  <a:pos x="7" y="11"/>
                </a:cxn>
                <a:cxn ang="0">
                  <a:pos x="7" y="11"/>
                </a:cxn>
              </a:cxnLst>
              <a:rect l="0" t="0" r="r" b="b"/>
              <a:pathLst>
                <a:path w="7" h="11">
                  <a:moveTo>
                    <a:pt x="7" y="11"/>
                  </a:moveTo>
                  <a:lnTo>
                    <a:pt x="6" y="11"/>
                  </a:lnTo>
                  <a:lnTo>
                    <a:pt x="5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9"/>
                  </a:lnTo>
                  <a:lnTo>
                    <a:pt x="2" y="8"/>
                  </a:lnTo>
                  <a:lnTo>
                    <a:pt x="1" y="7"/>
                  </a:lnTo>
                  <a:lnTo>
                    <a:pt x="3" y="9"/>
                  </a:lnTo>
                  <a:lnTo>
                    <a:pt x="4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4" y="7"/>
                  </a:lnTo>
                  <a:lnTo>
                    <a:pt x="3" y="6"/>
                  </a:lnTo>
                  <a:lnTo>
                    <a:pt x="5" y="5"/>
                  </a:lnTo>
                  <a:lnTo>
                    <a:pt x="6" y="4"/>
                  </a:lnTo>
                  <a:lnTo>
                    <a:pt x="5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1"/>
                  </a:lnTo>
                  <a:lnTo>
                    <a:pt x="7" y="1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1" name="Freeform 101" hidden="1"/>
            <p:cNvSpPr>
              <a:spLocks/>
            </p:cNvSpPr>
            <p:nvPr/>
          </p:nvSpPr>
          <p:spPr bwMode="auto">
            <a:xfrm>
              <a:off x="1249" y="3705"/>
              <a:ext cx="39" cy="2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3" y="2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2" name="Freeform 102" hidden="1"/>
            <p:cNvSpPr>
              <a:spLocks/>
            </p:cNvSpPr>
            <p:nvPr/>
          </p:nvSpPr>
          <p:spPr bwMode="auto">
            <a:xfrm>
              <a:off x="1041" y="3022"/>
              <a:ext cx="39" cy="7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2"/>
                </a:cxn>
                <a:cxn ang="0">
                  <a:pos x="2" y="3"/>
                </a:cxn>
                <a:cxn ang="0">
                  <a:pos x="3" y="4"/>
                </a:cxn>
                <a:cxn ang="0">
                  <a:pos x="2" y="4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2" y="6"/>
                </a:cxn>
                <a:cxn ang="0">
                  <a:pos x="1" y="6"/>
                </a:cxn>
                <a:cxn ang="0">
                  <a:pos x="0" y="5"/>
                </a:cxn>
                <a:cxn ang="0">
                  <a:pos x="1" y="4"/>
                </a:cxn>
                <a:cxn ang="0">
                  <a:pos x="1" y="1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3" y="4"/>
                  </a:lnTo>
                  <a:lnTo>
                    <a:pt x="2" y="4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6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3" name="Freeform 103" hidden="1"/>
            <p:cNvSpPr>
              <a:spLocks/>
            </p:cNvSpPr>
            <p:nvPr/>
          </p:nvSpPr>
          <p:spPr bwMode="auto">
            <a:xfrm>
              <a:off x="1013" y="3363"/>
              <a:ext cx="28" cy="67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4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1" y="5"/>
                </a:cxn>
                <a:cxn ang="0">
                  <a:pos x="1" y="3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r" b="b"/>
              <a:pathLst>
                <a:path w="2" h="5">
                  <a:moveTo>
                    <a:pt x="1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4" name="Freeform 104" hidden="1"/>
            <p:cNvSpPr>
              <a:spLocks/>
            </p:cNvSpPr>
            <p:nvPr/>
          </p:nvSpPr>
          <p:spPr bwMode="auto">
            <a:xfrm>
              <a:off x="1024" y="3470"/>
              <a:ext cx="17" cy="28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5" name="Freeform 105" hidden="1"/>
            <p:cNvSpPr>
              <a:spLocks/>
            </p:cNvSpPr>
            <p:nvPr/>
          </p:nvSpPr>
          <p:spPr bwMode="auto">
            <a:xfrm>
              <a:off x="1069" y="3537"/>
              <a:ext cx="73" cy="90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2" y="3"/>
                </a:cxn>
                <a:cxn ang="0">
                  <a:pos x="3" y="4"/>
                </a:cxn>
                <a:cxn ang="0">
                  <a:pos x="5" y="3"/>
                </a:cxn>
                <a:cxn ang="0">
                  <a:pos x="6" y="3"/>
                </a:cxn>
                <a:cxn ang="0">
                  <a:pos x="6" y="4"/>
                </a:cxn>
                <a:cxn ang="0">
                  <a:pos x="3" y="5"/>
                </a:cxn>
                <a:cxn ang="0">
                  <a:pos x="3" y="7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3" y="5"/>
                </a:cxn>
                <a:cxn ang="0">
                  <a:pos x="2" y="4"/>
                </a:cxn>
                <a:cxn ang="0">
                  <a:pos x="2" y="5"/>
                </a:cxn>
                <a:cxn ang="0">
                  <a:pos x="1" y="5"/>
                </a:cxn>
                <a:cxn ang="0">
                  <a:pos x="1" y="4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r" b="b"/>
              <a:pathLst>
                <a:path w="6" h="7">
                  <a:moveTo>
                    <a:pt x="1" y="1"/>
                  </a:move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3" y="4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3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6" name="Freeform 106" hidden="1"/>
            <p:cNvSpPr>
              <a:spLocks/>
            </p:cNvSpPr>
            <p:nvPr/>
          </p:nvSpPr>
          <p:spPr bwMode="auto">
            <a:xfrm>
              <a:off x="1041" y="3576"/>
              <a:ext cx="51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3"/>
                </a:cxn>
                <a:cxn ang="0">
                  <a:pos x="3" y="3"/>
                </a:cxn>
                <a:cxn ang="0">
                  <a:pos x="2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lnTo>
                    <a:pt x="4" y="3"/>
                  </a:lnTo>
                  <a:lnTo>
                    <a:pt x="3" y="3"/>
                  </a:lnTo>
                  <a:lnTo>
                    <a:pt x="2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7" name="Freeform 107" hidden="1"/>
            <p:cNvSpPr>
              <a:spLocks/>
            </p:cNvSpPr>
            <p:nvPr/>
          </p:nvSpPr>
          <p:spPr bwMode="auto">
            <a:xfrm>
              <a:off x="1069" y="3615"/>
              <a:ext cx="51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4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3" y="3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8" name="Freeform 108" hidden="1"/>
            <p:cNvSpPr>
              <a:spLocks/>
            </p:cNvSpPr>
            <p:nvPr/>
          </p:nvSpPr>
          <p:spPr bwMode="auto">
            <a:xfrm>
              <a:off x="1119" y="3638"/>
              <a:ext cx="39" cy="2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2"/>
                </a:cxn>
                <a:cxn ang="0">
                  <a:pos x="3" y="1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9" name="Freeform 109" hidden="1"/>
            <p:cNvSpPr>
              <a:spLocks/>
            </p:cNvSpPr>
            <p:nvPr/>
          </p:nvSpPr>
          <p:spPr bwMode="auto">
            <a:xfrm>
              <a:off x="1198" y="3705"/>
              <a:ext cx="62" cy="39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3"/>
                </a:cxn>
                <a:cxn ang="0">
                  <a:pos x="4" y="2"/>
                </a:cxn>
                <a:cxn ang="0">
                  <a:pos x="3" y="2"/>
                </a:cxn>
                <a:cxn ang="0">
                  <a:pos x="2" y="1"/>
                </a:cxn>
                <a:cxn ang="0">
                  <a:pos x="2" y="2"/>
                </a:cxn>
                <a:cxn ang="0">
                  <a:pos x="2" y="3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5" h="3">
                  <a:moveTo>
                    <a:pt x="0" y="1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0" name="Freeform 110" hidden="1"/>
            <p:cNvSpPr>
              <a:spLocks/>
            </p:cNvSpPr>
            <p:nvPr/>
          </p:nvSpPr>
          <p:spPr bwMode="auto">
            <a:xfrm>
              <a:off x="1080" y="2221"/>
              <a:ext cx="669" cy="1327"/>
            </a:xfrm>
            <a:custGeom>
              <a:avLst/>
              <a:gdLst/>
              <a:ahLst/>
              <a:cxnLst>
                <a:cxn ang="0">
                  <a:pos x="3" y="100"/>
                </a:cxn>
                <a:cxn ang="0">
                  <a:pos x="1" y="95"/>
                </a:cxn>
                <a:cxn ang="0">
                  <a:pos x="0" y="90"/>
                </a:cxn>
                <a:cxn ang="0">
                  <a:pos x="3" y="83"/>
                </a:cxn>
                <a:cxn ang="0">
                  <a:pos x="4" y="75"/>
                </a:cxn>
                <a:cxn ang="0">
                  <a:pos x="4" y="72"/>
                </a:cxn>
                <a:cxn ang="0">
                  <a:pos x="5" y="71"/>
                </a:cxn>
                <a:cxn ang="0">
                  <a:pos x="4" y="68"/>
                </a:cxn>
                <a:cxn ang="0">
                  <a:pos x="3" y="64"/>
                </a:cxn>
                <a:cxn ang="0">
                  <a:pos x="4" y="60"/>
                </a:cxn>
                <a:cxn ang="0">
                  <a:pos x="6" y="51"/>
                </a:cxn>
                <a:cxn ang="0">
                  <a:pos x="6" y="44"/>
                </a:cxn>
                <a:cxn ang="0">
                  <a:pos x="8" y="39"/>
                </a:cxn>
                <a:cxn ang="0">
                  <a:pos x="9" y="34"/>
                </a:cxn>
                <a:cxn ang="0">
                  <a:pos x="8" y="31"/>
                </a:cxn>
                <a:cxn ang="0">
                  <a:pos x="7" y="27"/>
                </a:cxn>
                <a:cxn ang="0">
                  <a:pos x="10" y="18"/>
                </a:cxn>
                <a:cxn ang="0">
                  <a:pos x="13" y="15"/>
                </a:cxn>
                <a:cxn ang="0">
                  <a:pos x="13" y="9"/>
                </a:cxn>
                <a:cxn ang="0">
                  <a:pos x="16" y="4"/>
                </a:cxn>
                <a:cxn ang="0">
                  <a:pos x="20" y="1"/>
                </a:cxn>
                <a:cxn ang="0">
                  <a:pos x="24" y="1"/>
                </a:cxn>
                <a:cxn ang="0">
                  <a:pos x="28" y="2"/>
                </a:cxn>
                <a:cxn ang="0">
                  <a:pos x="33" y="6"/>
                </a:cxn>
                <a:cxn ang="0">
                  <a:pos x="40" y="10"/>
                </a:cxn>
                <a:cxn ang="0">
                  <a:pos x="39" y="15"/>
                </a:cxn>
                <a:cxn ang="0">
                  <a:pos x="43" y="16"/>
                </a:cxn>
                <a:cxn ang="0">
                  <a:pos x="49" y="11"/>
                </a:cxn>
                <a:cxn ang="0">
                  <a:pos x="51" y="13"/>
                </a:cxn>
                <a:cxn ang="0">
                  <a:pos x="48" y="16"/>
                </a:cxn>
                <a:cxn ang="0">
                  <a:pos x="41" y="24"/>
                </a:cxn>
                <a:cxn ang="0">
                  <a:pos x="40" y="30"/>
                </a:cxn>
                <a:cxn ang="0">
                  <a:pos x="39" y="36"/>
                </a:cxn>
                <a:cxn ang="0">
                  <a:pos x="41" y="39"/>
                </a:cxn>
                <a:cxn ang="0">
                  <a:pos x="42" y="43"/>
                </a:cxn>
                <a:cxn ang="0">
                  <a:pos x="43" y="46"/>
                </a:cxn>
                <a:cxn ang="0">
                  <a:pos x="40" y="50"/>
                </a:cxn>
                <a:cxn ang="0">
                  <a:pos x="29" y="52"/>
                </a:cxn>
                <a:cxn ang="0">
                  <a:pos x="29" y="53"/>
                </a:cxn>
                <a:cxn ang="0">
                  <a:pos x="29" y="55"/>
                </a:cxn>
                <a:cxn ang="0">
                  <a:pos x="28" y="59"/>
                </a:cxn>
                <a:cxn ang="0">
                  <a:pos x="22" y="58"/>
                </a:cxn>
                <a:cxn ang="0">
                  <a:pos x="22" y="62"/>
                </a:cxn>
                <a:cxn ang="0">
                  <a:pos x="23" y="64"/>
                </a:cxn>
                <a:cxn ang="0">
                  <a:pos x="25" y="62"/>
                </a:cxn>
                <a:cxn ang="0">
                  <a:pos x="25" y="65"/>
                </a:cxn>
                <a:cxn ang="0">
                  <a:pos x="23" y="64"/>
                </a:cxn>
                <a:cxn ang="0">
                  <a:pos x="24" y="66"/>
                </a:cxn>
                <a:cxn ang="0">
                  <a:pos x="21" y="68"/>
                </a:cxn>
                <a:cxn ang="0">
                  <a:pos x="20" y="73"/>
                </a:cxn>
                <a:cxn ang="0">
                  <a:pos x="17" y="74"/>
                </a:cxn>
                <a:cxn ang="0">
                  <a:pos x="16" y="79"/>
                </a:cxn>
                <a:cxn ang="0">
                  <a:pos x="20" y="81"/>
                </a:cxn>
                <a:cxn ang="0">
                  <a:pos x="20" y="84"/>
                </a:cxn>
                <a:cxn ang="0">
                  <a:pos x="19" y="85"/>
                </a:cxn>
                <a:cxn ang="0">
                  <a:pos x="15" y="90"/>
                </a:cxn>
                <a:cxn ang="0">
                  <a:pos x="13" y="92"/>
                </a:cxn>
                <a:cxn ang="0">
                  <a:pos x="13" y="93"/>
                </a:cxn>
                <a:cxn ang="0">
                  <a:pos x="11" y="96"/>
                </a:cxn>
                <a:cxn ang="0">
                  <a:pos x="11" y="99"/>
                </a:cxn>
              </a:cxnLst>
              <a:rect l="0" t="0" r="r" b="b"/>
              <a:pathLst>
                <a:path w="51" h="101">
                  <a:moveTo>
                    <a:pt x="13" y="101"/>
                  </a:moveTo>
                  <a:lnTo>
                    <a:pt x="9" y="100"/>
                  </a:lnTo>
                  <a:lnTo>
                    <a:pt x="3" y="100"/>
                  </a:lnTo>
                  <a:lnTo>
                    <a:pt x="3" y="99"/>
                  </a:lnTo>
                  <a:lnTo>
                    <a:pt x="3" y="95"/>
                  </a:lnTo>
                  <a:lnTo>
                    <a:pt x="1" y="95"/>
                  </a:lnTo>
                  <a:lnTo>
                    <a:pt x="0" y="95"/>
                  </a:lnTo>
                  <a:lnTo>
                    <a:pt x="0" y="93"/>
                  </a:lnTo>
                  <a:lnTo>
                    <a:pt x="0" y="90"/>
                  </a:lnTo>
                  <a:lnTo>
                    <a:pt x="2" y="87"/>
                  </a:lnTo>
                  <a:lnTo>
                    <a:pt x="3" y="85"/>
                  </a:lnTo>
                  <a:lnTo>
                    <a:pt x="3" y="83"/>
                  </a:lnTo>
                  <a:lnTo>
                    <a:pt x="4" y="81"/>
                  </a:lnTo>
                  <a:lnTo>
                    <a:pt x="4" y="79"/>
                  </a:lnTo>
                  <a:lnTo>
                    <a:pt x="4" y="75"/>
                  </a:lnTo>
                  <a:lnTo>
                    <a:pt x="5" y="73"/>
                  </a:lnTo>
                  <a:lnTo>
                    <a:pt x="4" y="73"/>
                  </a:lnTo>
                  <a:lnTo>
                    <a:pt x="4" y="72"/>
                  </a:lnTo>
                  <a:lnTo>
                    <a:pt x="5" y="72"/>
                  </a:lnTo>
                  <a:lnTo>
                    <a:pt x="5" y="72"/>
                  </a:lnTo>
                  <a:lnTo>
                    <a:pt x="5" y="71"/>
                  </a:lnTo>
                  <a:lnTo>
                    <a:pt x="4" y="71"/>
                  </a:lnTo>
                  <a:lnTo>
                    <a:pt x="4" y="69"/>
                  </a:lnTo>
                  <a:lnTo>
                    <a:pt x="4" y="68"/>
                  </a:lnTo>
                  <a:lnTo>
                    <a:pt x="4" y="66"/>
                  </a:lnTo>
                  <a:lnTo>
                    <a:pt x="3" y="66"/>
                  </a:lnTo>
                  <a:lnTo>
                    <a:pt x="3" y="64"/>
                  </a:lnTo>
                  <a:lnTo>
                    <a:pt x="4" y="62"/>
                  </a:lnTo>
                  <a:lnTo>
                    <a:pt x="4" y="61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5" y="52"/>
                  </a:lnTo>
                  <a:lnTo>
                    <a:pt x="6" y="51"/>
                  </a:lnTo>
                  <a:lnTo>
                    <a:pt x="6" y="48"/>
                  </a:lnTo>
                  <a:lnTo>
                    <a:pt x="6" y="45"/>
                  </a:lnTo>
                  <a:lnTo>
                    <a:pt x="6" y="44"/>
                  </a:lnTo>
                  <a:lnTo>
                    <a:pt x="8" y="42"/>
                  </a:lnTo>
                  <a:lnTo>
                    <a:pt x="7" y="40"/>
                  </a:lnTo>
                  <a:lnTo>
                    <a:pt x="8" y="39"/>
                  </a:lnTo>
                  <a:lnTo>
                    <a:pt x="8" y="38"/>
                  </a:lnTo>
                  <a:lnTo>
                    <a:pt x="9" y="36"/>
                  </a:lnTo>
                  <a:lnTo>
                    <a:pt x="9" y="34"/>
                  </a:lnTo>
                  <a:lnTo>
                    <a:pt x="8" y="33"/>
                  </a:lnTo>
                  <a:lnTo>
                    <a:pt x="8" y="32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9"/>
                  </a:lnTo>
                  <a:lnTo>
                    <a:pt x="7" y="27"/>
                  </a:lnTo>
                  <a:lnTo>
                    <a:pt x="9" y="24"/>
                  </a:lnTo>
                  <a:lnTo>
                    <a:pt x="9" y="22"/>
                  </a:lnTo>
                  <a:lnTo>
                    <a:pt x="10" y="18"/>
                  </a:lnTo>
                  <a:lnTo>
                    <a:pt x="11" y="17"/>
                  </a:lnTo>
                  <a:lnTo>
                    <a:pt x="12" y="16"/>
                  </a:lnTo>
                  <a:lnTo>
                    <a:pt x="13" y="15"/>
                  </a:lnTo>
                  <a:lnTo>
                    <a:pt x="12" y="11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6" y="6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2" y="1"/>
                  </a:lnTo>
                  <a:lnTo>
                    <a:pt x="23" y="3"/>
                  </a:lnTo>
                  <a:lnTo>
                    <a:pt x="24" y="1"/>
                  </a:lnTo>
                  <a:lnTo>
                    <a:pt x="27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30" y="4"/>
                  </a:lnTo>
                  <a:lnTo>
                    <a:pt x="32" y="5"/>
                  </a:lnTo>
                  <a:lnTo>
                    <a:pt x="33" y="6"/>
                  </a:lnTo>
                  <a:lnTo>
                    <a:pt x="36" y="7"/>
                  </a:lnTo>
                  <a:lnTo>
                    <a:pt x="39" y="9"/>
                  </a:lnTo>
                  <a:lnTo>
                    <a:pt x="40" y="10"/>
                  </a:lnTo>
                  <a:lnTo>
                    <a:pt x="41" y="11"/>
                  </a:lnTo>
                  <a:lnTo>
                    <a:pt x="39" y="14"/>
                  </a:lnTo>
                  <a:lnTo>
                    <a:pt x="39" y="15"/>
                  </a:lnTo>
                  <a:lnTo>
                    <a:pt x="39" y="15"/>
                  </a:lnTo>
                  <a:lnTo>
                    <a:pt x="41" y="16"/>
                  </a:lnTo>
                  <a:lnTo>
                    <a:pt x="43" y="16"/>
                  </a:lnTo>
                  <a:lnTo>
                    <a:pt x="46" y="16"/>
                  </a:lnTo>
                  <a:lnTo>
                    <a:pt x="48" y="13"/>
                  </a:lnTo>
                  <a:lnTo>
                    <a:pt x="49" y="11"/>
                  </a:lnTo>
                  <a:lnTo>
                    <a:pt x="50" y="11"/>
                  </a:lnTo>
                  <a:lnTo>
                    <a:pt x="51" y="11"/>
                  </a:lnTo>
                  <a:lnTo>
                    <a:pt x="51" y="13"/>
                  </a:lnTo>
                  <a:lnTo>
                    <a:pt x="51" y="15"/>
                  </a:lnTo>
                  <a:lnTo>
                    <a:pt x="50" y="16"/>
                  </a:lnTo>
                  <a:lnTo>
                    <a:pt x="48" y="16"/>
                  </a:lnTo>
                  <a:lnTo>
                    <a:pt x="45" y="19"/>
                  </a:lnTo>
                  <a:lnTo>
                    <a:pt x="43" y="22"/>
                  </a:lnTo>
                  <a:lnTo>
                    <a:pt x="41" y="24"/>
                  </a:lnTo>
                  <a:lnTo>
                    <a:pt x="40" y="25"/>
                  </a:lnTo>
                  <a:lnTo>
                    <a:pt x="40" y="28"/>
                  </a:lnTo>
                  <a:lnTo>
                    <a:pt x="40" y="30"/>
                  </a:lnTo>
                  <a:lnTo>
                    <a:pt x="40" y="33"/>
                  </a:lnTo>
                  <a:lnTo>
                    <a:pt x="39" y="34"/>
                  </a:lnTo>
                  <a:lnTo>
                    <a:pt x="39" y="36"/>
                  </a:lnTo>
                  <a:lnTo>
                    <a:pt x="39" y="37"/>
                  </a:lnTo>
                  <a:lnTo>
                    <a:pt x="39" y="38"/>
                  </a:lnTo>
                  <a:lnTo>
                    <a:pt x="41" y="39"/>
                  </a:lnTo>
                  <a:lnTo>
                    <a:pt x="42" y="40"/>
                  </a:lnTo>
                  <a:lnTo>
                    <a:pt x="41" y="42"/>
                  </a:lnTo>
                  <a:lnTo>
                    <a:pt x="42" y="43"/>
                  </a:lnTo>
                  <a:lnTo>
                    <a:pt x="43" y="43"/>
                  </a:lnTo>
                  <a:lnTo>
                    <a:pt x="43" y="45"/>
                  </a:lnTo>
                  <a:lnTo>
                    <a:pt x="43" y="46"/>
                  </a:lnTo>
                  <a:lnTo>
                    <a:pt x="41" y="48"/>
                  </a:lnTo>
                  <a:lnTo>
                    <a:pt x="41" y="49"/>
                  </a:lnTo>
                  <a:lnTo>
                    <a:pt x="40" y="50"/>
                  </a:lnTo>
                  <a:lnTo>
                    <a:pt x="36" y="51"/>
                  </a:lnTo>
                  <a:lnTo>
                    <a:pt x="32" y="52"/>
                  </a:lnTo>
                  <a:lnTo>
                    <a:pt x="29" y="52"/>
                  </a:lnTo>
                  <a:lnTo>
                    <a:pt x="29" y="51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8"/>
                  </a:lnTo>
                  <a:lnTo>
                    <a:pt x="28" y="59"/>
                  </a:lnTo>
                  <a:lnTo>
                    <a:pt x="28" y="59"/>
                  </a:lnTo>
                  <a:lnTo>
                    <a:pt x="27" y="59"/>
                  </a:lnTo>
                  <a:lnTo>
                    <a:pt x="25" y="59"/>
                  </a:lnTo>
                  <a:lnTo>
                    <a:pt x="22" y="58"/>
                  </a:lnTo>
                  <a:lnTo>
                    <a:pt x="22" y="58"/>
                  </a:lnTo>
                  <a:lnTo>
                    <a:pt x="21" y="58"/>
                  </a:lnTo>
                  <a:lnTo>
                    <a:pt x="22" y="62"/>
                  </a:lnTo>
                  <a:lnTo>
                    <a:pt x="23" y="63"/>
                  </a:lnTo>
                  <a:lnTo>
                    <a:pt x="23" y="63"/>
                  </a:lnTo>
                  <a:lnTo>
                    <a:pt x="23" y="64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5" y="62"/>
                  </a:lnTo>
                  <a:lnTo>
                    <a:pt x="25" y="63"/>
                  </a:lnTo>
                  <a:lnTo>
                    <a:pt x="25" y="64"/>
                  </a:lnTo>
                  <a:lnTo>
                    <a:pt x="25" y="65"/>
                  </a:lnTo>
                  <a:lnTo>
                    <a:pt x="24" y="65"/>
                  </a:lnTo>
                  <a:lnTo>
                    <a:pt x="24" y="64"/>
                  </a:lnTo>
                  <a:lnTo>
                    <a:pt x="23" y="64"/>
                  </a:lnTo>
                  <a:lnTo>
                    <a:pt x="22" y="65"/>
                  </a:lnTo>
                  <a:lnTo>
                    <a:pt x="22" y="65"/>
                  </a:lnTo>
                  <a:lnTo>
                    <a:pt x="24" y="66"/>
                  </a:lnTo>
                  <a:lnTo>
                    <a:pt x="22" y="67"/>
                  </a:lnTo>
                  <a:lnTo>
                    <a:pt x="22" y="67"/>
                  </a:lnTo>
                  <a:lnTo>
                    <a:pt x="21" y="68"/>
                  </a:lnTo>
                  <a:lnTo>
                    <a:pt x="21" y="70"/>
                  </a:lnTo>
                  <a:lnTo>
                    <a:pt x="20" y="72"/>
                  </a:lnTo>
                  <a:lnTo>
                    <a:pt x="20" y="73"/>
                  </a:lnTo>
                  <a:lnTo>
                    <a:pt x="19" y="73"/>
                  </a:lnTo>
                  <a:lnTo>
                    <a:pt x="18" y="74"/>
                  </a:lnTo>
                  <a:lnTo>
                    <a:pt x="17" y="74"/>
                  </a:lnTo>
                  <a:lnTo>
                    <a:pt x="15" y="76"/>
                  </a:lnTo>
                  <a:lnTo>
                    <a:pt x="15" y="77"/>
                  </a:lnTo>
                  <a:lnTo>
                    <a:pt x="16" y="79"/>
                  </a:lnTo>
                  <a:lnTo>
                    <a:pt x="17" y="80"/>
                  </a:lnTo>
                  <a:lnTo>
                    <a:pt x="20" y="81"/>
                  </a:lnTo>
                  <a:lnTo>
                    <a:pt x="20" y="81"/>
                  </a:lnTo>
                  <a:lnTo>
                    <a:pt x="20" y="82"/>
                  </a:lnTo>
                  <a:lnTo>
                    <a:pt x="20" y="83"/>
                  </a:lnTo>
                  <a:lnTo>
                    <a:pt x="20" y="84"/>
                  </a:lnTo>
                  <a:lnTo>
                    <a:pt x="19" y="84"/>
                  </a:lnTo>
                  <a:lnTo>
                    <a:pt x="19" y="85"/>
                  </a:lnTo>
                  <a:lnTo>
                    <a:pt x="19" y="85"/>
                  </a:lnTo>
                  <a:lnTo>
                    <a:pt x="15" y="88"/>
                  </a:lnTo>
                  <a:lnTo>
                    <a:pt x="15" y="89"/>
                  </a:lnTo>
                  <a:lnTo>
                    <a:pt x="15" y="90"/>
                  </a:lnTo>
                  <a:lnTo>
                    <a:pt x="15" y="89"/>
                  </a:lnTo>
                  <a:lnTo>
                    <a:pt x="14" y="92"/>
                  </a:lnTo>
                  <a:lnTo>
                    <a:pt x="13" y="92"/>
                  </a:lnTo>
                  <a:lnTo>
                    <a:pt x="12" y="91"/>
                  </a:lnTo>
                  <a:lnTo>
                    <a:pt x="12" y="92"/>
                  </a:lnTo>
                  <a:lnTo>
                    <a:pt x="13" y="93"/>
                  </a:lnTo>
                  <a:lnTo>
                    <a:pt x="11" y="94"/>
                  </a:lnTo>
                  <a:lnTo>
                    <a:pt x="10" y="96"/>
                  </a:lnTo>
                  <a:lnTo>
                    <a:pt x="11" y="96"/>
                  </a:lnTo>
                  <a:lnTo>
                    <a:pt x="11" y="98"/>
                  </a:lnTo>
                  <a:lnTo>
                    <a:pt x="10" y="98"/>
                  </a:lnTo>
                  <a:lnTo>
                    <a:pt x="11" y="99"/>
                  </a:lnTo>
                  <a:lnTo>
                    <a:pt x="13" y="101"/>
                  </a:lnTo>
                  <a:lnTo>
                    <a:pt x="13" y="10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1" name="Freeform 111" hidden="1"/>
            <p:cNvSpPr>
              <a:spLocks/>
            </p:cNvSpPr>
            <p:nvPr/>
          </p:nvSpPr>
          <p:spPr bwMode="auto">
            <a:xfrm>
              <a:off x="816" y="1476"/>
              <a:ext cx="421" cy="616"/>
            </a:xfrm>
            <a:custGeom>
              <a:avLst/>
              <a:gdLst/>
              <a:ahLst/>
              <a:cxnLst>
                <a:cxn ang="0">
                  <a:pos x="28" y="47"/>
                </a:cxn>
                <a:cxn ang="0">
                  <a:pos x="30" y="46"/>
                </a:cxn>
                <a:cxn ang="0">
                  <a:pos x="31" y="43"/>
                </a:cxn>
                <a:cxn ang="0">
                  <a:pos x="30" y="41"/>
                </a:cxn>
                <a:cxn ang="0">
                  <a:pos x="31" y="39"/>
                </a:cxn>
                <a:cxn ang="0">
                  <a:pos x="31" y="37"/>
                </a:cxn>
                <a:cxn ang="0">
                  <a:pos x="32" y="32"/>
                </a:cxn>
                <a:cxn ang="0">
                  <a:pos x="28" y="28"/>
                </a:cxn>
                <a:cxn ang="0">
                  <a:pos x="27" y="24"/>
                </a:cxn>
                <a:cxn ang="0">
                  <a:pos x="25" y="25"/>
                </a:cxn>
                <a:cxn ang="0">
                  <a:pos x="23" y="24"/>
                </a:cxn>
                <a:cxn ang="0">
                  <a:pos x="21" y="23"/>
                </a:cxn>
                <a:cxn ang="0">
                  <a:pos x="19" y="19"/>
                </a:cxn>
                <a:cxn ang="0">
                  <a:pos x="21" y="17"/>
                </a:cxn>
                <a:cxn ang="0">
                  <a:pos x="22" y="13"/>
                </a:cxn>
                <a:cxn ang="0">
                  <a:pos x="28" y="11"/>
                </a:cxn>
                <a:cxn ang="0">
                  <a:pos x="29" y="10"/>
                </a:cxn>
                <a:cxn ang="0">
                  <a:pos x="27" y="10"/>
                </a:cxn>
                <a:cxn ang="0">
                  <a:pos x="29" y="7"/>
                </a:cxn>
                <a:cxn ang="0">
                  <a:pos x="26" y="6"/>
                </a:cxn>
                <a:cxn ang="0">
                  <a:pos x="24" y="6"/>
                </a:cxn>
                <a:cxn ang="0">
                  <a:pos x="21" y="6"/>
                </a:cxn>
                <a:cxn ang="0">
                  <a:pos x="20" y="5"/>
                </a:cxn>
                <a:cxn ang="0">
                  <a:pos x="19" y="3"/>
                </a:cxn>
                <a:cxn ang="0">
                  <a:pos x="17" y="1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5" y="2"/>
                </a:cxn>
                <a:cxn ang="0">
                  <a:pos x="12" y="6"/>
                </a:cxn>
                <a:cxn ang="0">
                  <a:pos x="8" y="9"/>
                </a:cxn>
                <a:cxn ang="0">
                  <a:pos x="6" y="10"/>
                </a:cxn>
                <a:cxn ang="0">
                  <a:pos x="5" y="12"/>
                </a:cxn>
                <a:cxn ang="0">
                  <a:pos x="4" y="12"/>
                </a:cxn>
                <a:cxn ang="0">
                  <a:pos x="3" y="11"/>
                </a:cxn>
                <a:cxn ang="0">
                  <a:pos x="1" y="10"/>
                </a:cxn>
                <a:cxn ang="0">
                  <a:pos x="2" y="9"/>
                </a:cxn>
                <a:cxn ang="0">
                  <a:pos x="0" y="13"/>
                </a:cxn>
                <a:cxn ang="0">
                  <a:pos x="0" y="15"/>
                </a:cxn>
                <a:cxn ang="0">
                  <a:pos x="4" y="18"/>
                </a:cxn>
                <a:cxn ang="0">
                  <a:pos x="6" y="21"/>
                </a:cxn>
                <a:cxn ang="0">
                  <a:pos x="8" y="27"/>
                </a:cxn>
                <a:cxn ang="0">
                  <a:pos x="10" y="30"/>
                </a:cxn>
                <a:cxn ang="0">
                  <a:pos x="12" y="34"/>
                </a:cxn>
                <a:cxn ang="0">
                  <a:pos x="12" y="36"/>
                </a:cxn>
                <a:cxn ang="0">
                  <a:pos x="15" y="40"/>
                </a:cxn>
                <a:cxn ang="0">
                  <a:pos x="23" y="44"/>
                </a:cxn>
                <a:cxn ang="0">
                  <a:pos x="26" y="47"/>
                </a:cxn>
                <a:cxn ang="0">
                  <a:pos x="27" y="47"/>
                </a:cxn>
              </a:cxnLst>
              <a:rect l="0" t="0" r="r" b="b"/>
              <a:pathLst>
                <a:path w="32" h="47">
                  <a:moveTo>
                    <a:pt x="27" y="47"/>
                  </a:moveTo>
                  <a:lnTo>
                    <a:pt x="28" y="47"/>
                  </a:lnTo>
                  <a:lnTo>
                    <a:pt x="29" y="47"/>
                  </a:lnTo>
                  <a:lnTo>
                    <a:pt x="30" y="46"/>
                  </a:lnTo>
                  <a:lnTo>
                    <a:pt x="30" y="45"/>
                  </a:lnTo>
                  <a:lnTo>
                    <a:pt x="31" y="43"/>
                  </a:lnTo>
                  <a:lnTo>
                    <a:pt x="31" y="42"/>
                  </a:lnTo>
                  <a:lnTo>
                    <a:pt x="30" y="41"/>
                  </a:lnTo>
                  <a:lnTo>
                    <a:pt x="30" y="40"/>
                  </a:lnTo>
                  <a:lnTo>
                    <a:pt x="31" y="39"/>
                  </a:lnTo>
                  <a:lnTo>
                    <a:pt x="30" y="38"/>
                  </a:lnTo>
                  <a:lnTo>
                    <a:pt x="31" y="37"/>
                  </a:lnTo>
                  <a:lnTo>
                    <a:pt x="31" y="33"/>
                  </a:lnTo>
                  <a:lnTo>
                    <a:pt x="32" y="32"/>
                  </a:lnTo>
                  <a:lnTo>
                    <a:pt x="30" y="28"/>
                  </a:lnTo>
                  <a:lnTo>
                    <a:pt x="28" y="28"/>
                  </a:lnTo>
                  <a:lnTo>
                    <a:pt x="27" y="28"/>
                  </a:lnTo>
                  <a:lnTo>
                    <a:pt x="27" y="24"/>
                  </a:lnTo>
                  <a:lnTo>
                    <a:pt x="26" y="25"/>
                  </a:lnTo>
                  <a:lnTo>
                    <a:pt x="25" y="25"/>
                  </a:lnTo>
                  <a:lnTo>
                    <a:pt x="23" y="25"/>
                  </a:lnTo>
                  <a:lnTo>
                    <a:pt x="23" y="24"/>
                  </a:lnTo>
                  <a:lnTo>
                    <a:pt x="21" y="24"/>
                  </a:lnTo>
                  <a:lnTo>
                    <a:pt x="21" y="23"/>
                  </a:lnTo>
                  <a:lnTo>
                    <a:pt x="20" y="21"/>
                  </a:lnTo>
                  <a:lnTo>
                    <a:pt x="19" y="19"/>
                  </a:lnTo>
                  <a:lnTo>
                    <a:pt x="20" y="17"/>
                  </a:lnTo>
                  <a:lnTo>
                    <a:pt x="21" y="17"/>
                  </a:lnTo>
                  <a:lnTo>
                    <a:pt x="21" y="15"/>
                  </a:lnTo>
                  <a:lnTo>
                    <a:pt x="22" y="13"/>
                  </a:lnTo>
                  <a:lnTo>
                    <a:pt x="24" y="12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9" y="10"/>
                  </a:lnTo>
                  <a:lnTo>
                    <a:pt x="28" y="10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9" y="7"/>
                  </a:lnTo>
                  <a:lnTo>
                    <a:pt x="28" y="6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4" y="6"/>
                  </a:lnTo>
                  <a:lnTo>
                    <a:pt x="23" y="6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20" y="5"/>
                  </a:lnTo>
                  <a:lnTo>
                    <a:pt x="20" y="4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2" y="6"/>
                  </a:lnTo>
                  <a:lnTo>
                    <a:pt x="8" y="8"/>
                  </a:lnTo>
                  <a:lnTo>
                    <a:pt x="8" y="9"/>
                  </a:lnTo>
                  <a:lnTo>
                    <a:pt x="7" y="9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5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2" y="9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0" y="15"/>
                  </a:lnTo>
                  <a:lnTo>
                    <a:pt x="3" y="17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6" y="21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9" y="29"/>
                  </a:lnTo>
                  <a:lnTo>
                    <a:pt x="10" y="30"/>
                  </a:lnTo>
                  <a:lnTo>
                    <a:pt x="12" y="33"/>
                  </a:lnTo>
                  <a:lnTo>
                    <a:pt x="12" y="34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7"/>
                  </a:lnTo>
                  <a:lnTo>
                    <a:pt x="15" y="40"/>
                  </a:lnTo>
                  <a:lnTo>
                    <a:pt x="19" y="42"/>
                  </a:lnTo>
                  <a:lnTo>
                    <a:pt x="23" y="44"/>
                  </a:lnTo>
                  <a:lnTo>
                    <a:pt x="24" y="45"/>
                  </a:lnTo>
                  <a:lnTo>
                    <a:pt x="26" y="47"/>
                  </a:lnTo>
                  <a:lnTo>
                    <a:pt x="27" y="47"/>
                  </a:lnTo>
                  <a:lnTo>
                    <a:pt x="27" y="47"/>
                  </a:lnTo>
                </a:path>
              </a:pathLst>
            </a:custGeom>
            <a:solidFill>
              <a:srgbClr val="DBFEBC"/>
            </a:solidFill>
            <a:ln w="6350" cap="flat" cmpd="sng">
              <a:solidFill>
                <a:srgbClr val="00B48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2" name="Freeform 112" hidden="1"/>
            <p:cNvSpPr>
              <a:spLocks/>
            </p:cNvSpPr>
            <p:nvPr/>
          </p:nvSpPr>
          <p:spPr bwMode="auto">
            <a:xfrm>
              <a:off x="1485" y="1185"/>
              <a:ext cx="169" cy="241"/>
            </a:xfrm>
            <a:custGeom>
              <a:avLst/>
              <a:gdLst/>
              <a:ahLst/>
              <a:cxnLst>
                <a:cxn ang="0">
                  <a:pos x="13" y="17"/>
                </a:cxn>
                <a:cxn ang="0">
                  <a:pos x="12" y="17"/>
                </a:cxn>
                <a:cxn ang="0">
                  <a:pos x="11" y="17"/>
                </a:cxn>
                <a:cxn ang="0">
                  <a:pos x="10" y="17"/>
                </a:cxn>
                <a:cxn ang="0">
                  <a:pos x="8" y="18"/>
                </a:cxn>
                <a:cxn ang="0">
                  <a:pos x="7" y="18"/>
                </a:cxn>
                <a:cxn ang="0">
                  <a:pos x="6" y="18"/>
                </a:cxn>
                <a:cxn ang="0">
                  <a:pos x="6" y="18"/>
                </a:cxn>
                <a:cxn ang="0">
                  <a:pos x="5" y="17"/>
                </a:cxn>
                <a:cxn ang="0">
                  <a:pos x="5" y="16"/>
                </a:cxn>
                <a:cxn ang="0">
                  <a:pos x="4" y="15"/>
                </a:cxn>
                <a:cxn ang="0">
                  <a:pos x="5" y="12"/>
                </a:cxn>
                <a:cxn ang="0">
                  <a:pos x="5" y="12"/>
                </a:cxn>
                <a:cxn ang="0">
                  <a:pos x="5" y="10"/>
                </a:cxn>
                <a:cxn ang="0">
                  <a:pos x="4" y="10"/>
                </a:cxn>
                <a:cxn ang="0">
                  <a:pos x="4" y="9"/>
                </a:cxn>
                <a:cxn ang="0">
                  <a:pos x="4" y="8"/>
                </a:cxn>
                <a:cxn ang="0">
                  <a:pos x="2" y="8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1" y="4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4" y="1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7" y="2"/>
                </a:cxn>
                <a:cxn ang="0">
                  <a:pos x="8" y="3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9" y="4"/>
                </a:cxn>
                <a:cxn ang="0">
                  <a:pos x="10" y="5"/>
                </a:cxn>
                <a:cxn ang="0">
                  <a:pos x="11" y="6"/>
                </a:cxn>
                <a:cxn ang="0">
                  <a:pos x="11" y="7"/>
                </a:cxn>
                <a:cxn ang="0">
                  <a:pos x="11" y="8"/>
                </a:cxn>
                <a:cxn ang="0">
                  <a:pos x="11" y="8"/>
                </a:cxn>
                <a:cxn ang="0">
                  <a:pos x="11" y="9"/>
                </a:cxn>
                <a:cxn ang="0">
                  <a:pos x="9" y="9"/>
                </a:cxn>
                <a:cxn ang="0">
                  <a:pos x="9" y="11"/>
                </a:cxn>
                <a:cxn ang="0">
                  <a:pos x="10" y="13"/>
                </a:cxn>
                <a:cxn ang="0">
                  <a:pos x="11" y="13"/>
                </a:cxn>
                <a:cxn ang="0">
                  <a:pos x="12" y="15"/>
                </a:cxn>
                <a:cxn ang="0">
                  <a:pos x="13" y="17"/>
                </a:cxn>
                <a:cxn ang="0">
                  <a:pos x="13" y="17"/>
                </a:cxn>
              </a:cxnLst>
              <a:rect l="0" t="0" r="r" b="b"/>
              <a:pathLst>
                <a:path w="13" h="18">
                  <a:moveTo>
                    <a:pt x="13" y="17"/>
                  </a:moveTo>
                  <a:lnTo>
                    <a:pt x="12" y="17"/>
                  </a:lnTo>
                  <a:lnTo>
                    <a:pt x="11" y="17"/>
                  </a:lnTo>
                  <a:lnTo>
                    <a:pt x="10" y="17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4" y="15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4"/>
                  </a:lnTo>
                  <a:lnTo>
                    <a:pt x="9" y="4"/>
                  </a:lnTo>
                  <a:lnTo>
                    <a:pt x="10" y="5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1"/>
                  </a:lnTo>
                  <a:lnTo>
                    <a:pt x="10" y="13"/>
                  </a:lnTo>
                  <a:lnTo>
                    <a:pt x="11" y="13"/>
                  </a:lnTo>
                  <a:lnTo>
                    <a:pt x="12" y="15"/>
                  </a:lnTo>
                  <a:lnTo>
                    <a:pt x="13" y="17"/>
                  </a:lnTo>
                  <a:lnTo>
                    <a:pt x="13" y="17"/>
                  </a:lnTo>
                </a:path>
              </a:pathLst>
            </a:custGeom>
            <a:solidFill>
              <a:srgbClr val="DDF2FA"/>
            </a:solidFill>
            <a:ln w="6350" cap="flat" cmpd="sng">
              <a:solidFill>
                <a:srgbClr val="265DC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3" name="Freeform 113" hidden="1"/>
            <p:cNvSpPr>
              <a:spLocks/>
            </p:cNvSpPr>
            <p:nvPr/>
          </p:nvSpPr>
          <p:spPr bwMode="auto">
            <a:xfrm>
              <a:off x="1603" y="1269"/>
              <a:ext cx="129" cy="140"/>
            </a:xfrm>
            <a:custGeom>
              <a:avLst/>
              <a:gdLst/>
              <a:ahLst/>
              <a:cxnLst>
                <a:cxn ang="0">
                  <a:pos x="9" y="10"/>
                </a:cxn>
                <a:cxn ang="0">
                  <a:pos x="8" y="9"/>
                </a:cxn>
                <a:cxn ang="0">
                  <a:pos x="7" y="10"/>
                </a:cxn>
                <a:cxn ang="0">
                  <a:pos x="6" y="9"/>
                </a:cxn>
                <a:cxn ang="0">
                  <a:pos x="6" y="10"/>
                </a:cxn>
                <a:cxn ang="0">
                  <a:pos x="5" y="11"/>
                </a:cxn>
                <a:cxn ang="0">
                  <a:pos x="4" y="11"/>
                </a:cxn>
                <a:cxn ang="0">
                  <a:pos x="3" y="9"/>
                </a:cxn>
                <a:cxn ang="0">
                  <a:pos x="2" y="7"/>
                </a:cxn>
                <a:cxn ang="0">
                  <a:pos x="1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8" y="0"/>
                </a:cxn>
                <a:cxn ang="0">
                  <a:pos x="10" y="1"/>
                </a:cxn>
                <a:cxn ang="0">
                  <a:pos x="10" y="2"/>
                </a:cxn>
                <a:cxn ang="0">
                  <a:pos x="9" y="3"/>
                </a:cxn>
                <a:cxn ang="0">
                  <a:pos x="10" y="5"/>
                </a:cxn>
                <a:cxn ang="0">
                  <a:pos x="10" y="6"/>
                </a:cxn>
                <a:cxn ang="0">
                  <a:pos x="10" y="9"/>
                </a:cxn>
                <a:cxn ang="0">
                  <a:pos x="9" y="10"/>
                </a:cxn>
                <a:cxn ang="0">
                  <a:pos x="9" y="10"/>
                </a:cxn>
              </a:cxnLst>
              <a:rect l="0" t="0" r="r" b="b"/>
              <a:pathLst>
                <a:path w="10" h="11">
                  <a:moveTo>
                    <a:pt x="9" y="10"/>
                  </a:moveTo>
                  <a:lnTo>
                    <a:pt x="8" y="9"/>
                  </a:lnTo>
                  <a:lnTo>
                    <a:pt x="7" y="10"/>
                  </a:lnTo>
                  <a:lnTo>
                    <a:pt x="6" y="9"/>
                  </a:lnTo>
                  <a:lnTo>
                    <a:pt x="6" y="10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9"/>
                  </a:lnTo>
                  <a:lnTo>
                    <a:pt x="2" y="7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3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9" y="10"/>
                  </a:lnTo>
                </a:path>
              </a:pathLst>
            </a:custGeom>
            <a:solidFill>
              <a:srgbClr val="DDF2FA"/>
            </a:solidFill>
            <a:ln w="6350" cap="flat" cmpd="sng">
              <a:solidFill>
                <a:srgbClr val="265DC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4" name="Freeform 114" hidden="1"/>
            <p:cNvSpPr>
              <a:spLocks/>
            </p:cNvSpPr>
            <p:nvPr/>
          </p:nvSpPr>
          <p:spPr bwMode="auto">
            <a:xfrm>
              <a:off x="1063" y="1291"/>
              <a:ext cx="1326" cy="1389"/>
            </a:xfrm>
            <a:custGeom>
              <a:avLst/>
              <a:gdLst/>
              <a:ahLst/>
              <a:cxnLst>
                <a:cxn ang="0">
                  <a:pos x="56" y="102"/>
                </a:cxn>
                <a:cxn ang="0">
                  <a:pos x="62" y="93"/>
                </a:cxn>
                <a:cxn ang="0">
                  <a:pos x="65" y="87"/>
                </a:cxn>
                <a:cxn ang="0">
                  <a:pos x="66" y="81"/>
                </a:cxn>
                <a:cxn ang="0">
                  <a:pos x="75" y="75"/>
                </a:cxn>
                <a:cxn ang="0">
                  <a:pos x="76" y="75"/>
                </a:cxn>
                <a:cxn ang="0">
                  <a:pos x="82" y="74"/>
                </a:cxn>
                <a:cxn ang="0">
                  <a:pos x="86" y="68"/>
                </a:cxn>
                <a:cxn ang="0">
                  <a:pos x="90" y="60"/>
                </a:cxn>
                <a:cxn ang="0">
                  <a:pos x="91" y="47"/>
                </a:cxn>
                <a:cxn ang="0">
                  <a:pos x="97" y="41"/>
                </a:cxn>
                <a:cxn ang="0">
                  <a:pos x="101" y="32"/>
                </a:cxn>
                <a:cxn ang="0">
                  <a:pos x="95" y="27"/>
                </a:cxn>
                <a:cxn ang="0">
                  <a:pos x="83" y="21"/>
                </a:cxn>
                <a:cxn ang="0">
                  <a:pos x="77" y="20"/>
                </a:cxn>
                <a:cxn ang="0">
                  <a:pos x="75" y="18"/>
                </a:cxn>
                <a:cxn ang="0">
                  <a:pos x="71" y="16"/>
                </a:cxn>
                <a:cxn ang="0">
                  <a:pos x="66" y="18"/>
                </a:cxn>
                <a:cxn ang="0">
                  <a:pos x="60" y="19"/>
                </a:cxn>
                <a:cxn ang="0">
                  <a:pos x="58" y="18"/>
                </a:cxn>
                <a:cxn ang="0">
                  <a:pos x="59" y="17"/>
                </a:cxn>
                <a:cxn ang="0">
                  <a:pos x="58" y="17"/>
                </a:cxn>
                <a:cxn ang="0">
                  <a:pos x="61" y="9"/>
                </a:cxn>
                <a:cxn ang="0">
                  <a:pos x="58" y="3"/>
                </a:cxn>
                <a:cxn ang="0">
                  <a:pos x="53" y="8"/>
                </a:cxn>
                <a:cxn ang="0">
                  <a:pos x="48" y="8"/>
                </a:cxn>
                <a:cxn ang="0">
                  <a:pos x="45" y="9"/>
                </a:cxn>
                <a:cxn ang="0">
                  <a:pos x="40" y="10"/>
                </a:cxn>
                <a:cxn ang="0">
                  <a:pos x="37" y="9"/>
                </a:cxn>
                <a:cxn ang="0">
                  <a:pos x="37" y="4"/>
                </a:cxn>
                <a:cxn ang="0">
                  <a:pos x="36" y="0"/>
                </a:cxn>
                <a:cxn ang="0">
                  <a:pos x="32" y="2"/>
                </a:cxn>
                <a:cxn ang="0">
                  <a:pos x="27" y="4"/>
                </a:cxn>
                <a:cxn ang="0">
                  <a:pos x="25" y="4"/>
                </a:cxn>
                <a:cxn ang="0">
                  <a:pos x="27" y="8"/>
                </a:cxn>
                <a:cxn ang="0">
                  <a:pos x="21" y="12"/>
                </a:cxn>
                <a:cxn ang="0">
                  <a:pos x="17" y="9"/>
                </a:cxn>
                <a:cxn ang="0">
                  <a:pos x="14" y="9"/>
                </a:cxn>
                <a:cxn ang="0">
                  <a:pos x="11" y="11"/>
                </a:cxn>
                <a:cxn ang="0">
                  <a:pos x="10" y="14"/>
                </a:cxn>
                <a:cxn ang="0">
                  <a:pos x="10" y="22"/>
                </a:cxn>
                <a:cxn ang="0">
                  <a:pos x="5" y="26"/>
                </a:cxn>
                <a:cxn ang="0">
                  <a:pos x="1" y="31"/>
                </a:cxn>
                <a:cxn ang="0">
                  <a:pos x="2" y="38"/>
                </a:cxn>
                <a:cxn ang="0">
                  <a:pos x="7" y="39"/>
                </a:cxn>
                <a:cxn ang="0">
                  <a:pos x="11" y="42"/>
                </a:cxn>
                <a:cxn ang="0">
                  <a:pos x="22" y="39"/>
                </a:cxn>
                <a:cxn ang="0">
                  <a:pos x="22" y="43"/>
                </a:cxn>
                <a:cxn ang="0">
                  <a:pos x="28" y="47"/>
                </a:cxn>
                <a:cxn ang="0">
                  <a:pos x="34" y="49"/>
                </a:cxn>
                <a:cxn ang="0">
                  <a:pos x="34" y="53"/>
                </a:cxn>
                <a:cxn ang="0">
                  <a:pos x="40" y="59"/>
                </a:cxn>
                <a:cxn ang="0">
                  <a:pos x="41" y="65"/>
                </a:cxn>
                <a:cxn ang="0">
                  <a:pos x="41" y="68"/>
                </a:cxn>
                <a:cxn ang="0">
                  <a:pos x="45" y="72"/>
                </a:cxn>
                <a:cxn ang="0">
                  <a:pos x="48" y="77"/>
                </a:cxn>
                <a:cxn ang="0">
                  <a:pos x="50" y="79"/>
                </a:cxn>
                <a:cxn ang="0">
                  <a:pos x="52" y="84"/>
                </a:cxn>
                <a:cxn ang="0">
                  <a:pos x="46" y="90"/>
                </a:cxn>
                <a:cxn ang="0">
                  <a:pos x="43" y="95"/>
                </a:cxn>
                <a:cxn ang="0">
                  <a:pos x="47" y="98"/>
                </a:cxn>
                <a:cxn ang="0">
                  <a:pos x="50" y="100"/>
                </a:cxn>
                <a:cxn ang="0">
                  <a:pos x="53" y="104"/>
                </a:cxn>
              </a:cxnLst>
              <a:rect l="0" t="0" r="r" b="b"/>
              <a:pathLst>
                <a:path w="101" h="106">
                  <a:moveTo>
                    <a:pt x="53" y="106"/>
                  </a:moveTo>
                  <a:lnTo>
                    <a:pt x="54" y="105"/>
                  </a:lnTo>
                  <a:lnTo>
                    <a:pt x="55" y="103"/>
                  </a:lnTo>
                  <a:lnTo>
                    <a:pt x="56" y="102"/>
                  </a:lnTo>
                  <a:lnTo>
                    <a:pt x="59" y="99"/>
                  </a:lnTo>
                  <a:lnTo>
                    <a:pt x="61" y="96"/>
                  </a:lnTo>
                  <a:lnTo>
                    <a:pt x="61" y="95"/>
                  </a:lnTo>
                  <a:lnTo>
                    <a:pt x="62" y="93"/>
                  </a:lnTo>
                  <a:lnTo>
                    <a:pt x="63" y="91"/>
                  </a:lnTo>
                  <a:lnTo>
                    <a:pt x="64" y="91"/>
                  </a:lnTo>
                  <a:lnTo>
                    <a:pt x="65" y="90"/>
                  </a:lnTo>
                  <a:lnTo>
                    <a:pt x="65" y="87"/>
                  </a:lnTo>
                  <a:lnTo>
                    <a:pt x="66" y="86"/>
                  </a:lnTo>
                  <a:lnTo>
                    <a:pt x="65" y="86"/>
                  </a:lnTo>
                  <a:lnTo>
                    <a:pt x="65" y="83"/>
                  </a:lnTo>
                  <a:lnTo>
                    <a:pt x="66" y="81"/>
                  </a:lnTo>
                  <a:lnTo>
                    <a:pt x="70" y="78"/>
                  </a:lnTo>
                  <a:lnTo>
                    <a:pt x="72" y="77"/>
                  </a:lnTo>
                  <a:lnTo>
                    <a:pt x="73" y="76"/>
                  </a:lnTo>
                  <a:lnTo>
                    <a:pt x="75" y="75"/>
                  </a:lnTo>
                  <a:lnTo>
                    <a:pt x="76" y="75"/>
                  </a:lnTo>
                  <a:lnTo>
                    <a:pt x="76" y="75"/>
                  </a:lnTo>
                  <a:lnTo>
                    <a:pt x="76" y="74"/>
                  </a:lnTo>
                  <a:lnTo>
                    <a:pt x="76" y="75"/>
                  </a:lnTo>
                  <a:lnTo>
                    <a:pt x="77" y="74"/>
                  </a:lnTo>
                  <a:lnTo>
                    <a:pt x="78" y="74"/>
                  </a:lnTo>
                  <a:lnTo>
                    <a:pt x="79" y="74"/>
                  </a:lnTo>
                  <a:lnTo>
                    <a:pt x="82" y="74"/>
                  </a:lnTo>
                  <a:lnTo>
                    <a:pt x="82" y="73"/>
                  </a:lnTo>
                  <a:lnTo>
                    <a:pt x="85" y="72"/>
                  </a:lnTo>
                  <a:lnTo>
                    <a:pt x="85" y="70"/>
                  </a:lnTo>
                  <a:lnTo>
                    <a:pt x="86" y="68"/>
                  </a:lnTo>
                  <a:lnTo>
                    <a:pt x="87" y="66"/>
                  </a:lnTo>
                  <a:lnTo>
                    <a:pt x="88" y="65"/>
                  </a:lnTo>
                  <a:lnTo>
                    <a:pt x="89" y="61"/>
                  </a:lnTo>
                  <a:lnTo>
                    <a:pt x="90" y="60"/>
                  </a:lnTo>
                  <a:lnTo>
                    <a:pt x="90" y="55"/>
                  </a:lnTo>
                  <a:lnTo>
                    <a:pt x="90" y="51"/>
                  </a:lnTo>
                  <a:lnTo>
                    <a:pt x="90" y="48"/>
                  </a:lnTo>
                  <a:lnTo>
                    <a:pt x="91" y="47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94" y="43"/>
                  </a:lnTo>
                  <a:lnTo>
                    <a:pt x="97" y="41"/>
                  </a:lnTo>
                  <a:lnTo>
                    <a:pt x="97" y="41"/>
                  </a:lnTo>
                  <a:lnTo>
                    <a:pt x="100" y="37"/>
                  </a:lnTo>
                  <a:lnTo>
                    <a:pt x="101" y="34"/>
                  </a:lnTo>
                  <a:lnTo>
                    <a:pt x="101" y="32"/>
                  </a:lnTo>
                  <a:lnTo>
                    <a:pt x="101" y="31"/>
                  </a:lnTo>
                  <a:lnTo>
                    <a:pt x="100" y="28"/>
                  </a:lnTo>
                  <a:lnTo>
                    <a:pt x="99" y="27"/>
                  </a:lnTo>
                  <a:lnTo>
                    <a:pt x="95" y="27"/>
                  </a:lnTo>
                  <a:lnTo>
                    <a:pt x="91" y="23"/>
                  </a:lnTo>
                  <a:lnTo>
                    <a:pt x="89" y="22"/>
                  </a:lnTo>
                  <a:lnTo>
                    <a:pt x="88" y="21"/>
                  </a:lnTo>
                  <a:lnTo>
                    <a:pt x="83" y="21"/>
                  </a:lnTo>
                  <a:lnTo>
                    <a:pt x="79" y="20"/>
                  </a:lnTo>
                  <a:lnTo>
                    <a:pt x="78" y="20"/>
                  </a:lnTo>
                  <a:lnTo>
                    <a:pt x="76" y="21"/>
                  </a:lnTo>
                  <a:lnTo>
                    <a:pt x="77" y="20"/>
                  </a:lnTo>
                  <a:lnTo>
                    <a:pt x="76" y="19"/>
                  </a:lnTo>
                  <a:lnTo>
                    <a:pt x="76" y="19"/>
                  </a:lnTo>
                  <a:lnTo>
                    <a:pt x="76" y="19"/>
                  </a:lnTo>
                  <a:lnTo>
                    <a:pt x="75" y="18"/>
                  </a:lnTo>
                  <a:lnTo>
                    <a:pt x="74" y="18"/>
                  </a:lnTo>
                  <a:lnTo>
                    <a:pt x="74" y="17"/>
                  </a:lnTo>
                  <a:lnTo>
                    <a:pt x="72" y="16"/>
                  </a:lnTo>
                  <a:lnTo>
                    <a:pt x="71" y="16"/>
                  </a:lnTo>
                  <a:lnTo>
                    <a:pt x="69" y="15"/>
                  </a:lnTo>
                  <a:lnTo>
                    <a:pt x="67" y="15"/>
                  </a:lnTo>
                  <a:lnTo>
                    <a:pt x="67" y="16"/>
                  </a:lnTo>
                  <a:lnTo>
                    <a:pt x="66" y="18"/>
                  </a:lnTo>
                  <a:lnTo>
                    <a:pt x="65" y="18"/>
                  </a:lnTo>
                  <a:lnTo>
                    <a:pt x="64" y="20"/>
                  </a:lnTo>
                  <a:lnTo>
                    <a:pt x="63" y="18"/>
                  </a:lnTo>
                  <a:lnTo>
                    <a:pt x="60" y="19"/>
                  </a:lnTo>
                  <a:lnTo>
                    <a:pt x="59" y="19"/>
                  </a:lnTo>
                  <a:lnTo>
                    <a:pt x="58" y="19"/>
                  </a:lnTo>
                  <a:lnTo>
                    <a:pt x="58" y="19"/>
                  </a:lnTo>
                  <a:lnTo>
                    <a:pt x="58" y="18"/>
                  </a:lnTo>
                  <a:lnTo>
                    <a:pt x="60" y="19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59" y="17"/>
                  </a:lnTo>
                  <a:lnTo>
                    <a:pt x="60" y="16"/>
                  </a:lnTo>
                  <a:lnTo>
                    <a:pt x="59" y="16"/>
                  </a:lnTo>
                  <a:lnTo>
                    <a:pt x="59" y="17"/>
                  </a:lnTo>
                  <a:lnTo>
                    <a:pt x="58" y="17"/>
                  </a:lnTo>
                  <a:lnTo>
                    <a:pt x="58" y="15"/>
                  </a:lnTo>
                  <a:lnTo>
                    <a:pt x="62" y="11"/>
                  </a:lnTo>
                  <a:lnTo>
                    <a:pt x="62" y="9"/>
                  </a:lnTo>
                  <a:lnTo>
                    <a:pt x="61" y="9"/>
                  </a:lnTo>
                  <a:lnTo>
                    <a:pt x="60" y="6"/>
                  </a:lnTo>
                  <a:lnTo>
                    <a:pt x="59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6" y="6"/>
                  </a:lnTo>
                  <a:lnTo>
                    <a:pt x="55" y="7"/>
                  </a:lnTo>
                  <a:lnTo>
                    <a:pt x="54" y="8"/>
                  </a:lnTo>
                  <a:lnTo>
                    <a:pt x="53" y="8"/>
                  </a:lnTo>
                  <a:lnTo>
                    <a:pt x="51" y="9"/>
                  </a:lnTo>
                  <a:lnTo>
                    <a:pt x="50" y="8"/>
                  </a:lnTo>
                  <a:lnTo>
                    <a:pt x="49" y="7"/>
                  </a:lnTo>
                  <a:lnTo>
                    <a:pt x="48" y="8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6" y="9"/>
                  </a:lnTo>
                  <a:lnTo>
                    <a:pt x="45" y="9"/>
                  </a:lnTo>
                  <a:lnTo>
                    <a:pt x="44" y="9"/>
                  </a:lnTo>
                  <a:lnTo>
                    <a:pt x="43" y="9"/>
                  </a:lnTo>
                  <a:lnTo>
                    <a:pt x="42" y="9"/>
                  </a:lnTo>
                  <a:lnTo>
                    <a:pt x="40" y="10"/>
                  </a:lnTo>
                  <a:lnTo>
                    <a:pt x="39" y="10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37" y="9"/>
                  </a:lnTo>
                  <a:lnTo>
                    <a:pt x="37" y="8"/>
                  </a:lnTo>
                  <a:lnTo>
                    <a:pt x="36" y="7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2"/>
                  </a:lnTo>
                  <a:lnTo>
                    <a:pt x="36" y="2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3" y="2"/>
                  </a:lnTo>
                  <a:lnTo>
                    <a:pt x="32" y="2"/>
                  </a:lnTo>
                  <a:lnTo>
                    <a:pt x="31" y="3"/>
                  </a:lnTo>
                  <a:lnTo>
                    <a:pt x="29" y="3"/>
                  </a:lnTo>
                  <a:lnTo>
                    <a:pt x="28" y="4"/>
                  </a:lnTo>
                  <a:lnTo>
                    <a:pt x="27" y="4"/>
                  </a:lnTo>
                  <a:lnTo>
                    <a:pt x="25" y="3"/>
                  </a:lnTo>
                  <a:lnTo>
                    <a:pt x="23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2" y="11"/>
                  </a:lnTo>
                  <a:lnTo>
                    <a:pt x="21" y="12"/>
                  </a:lnTo>
                  <a:lnTo>
                    <a:pt x="19" y="12"/>
                  </a:lnTo>
                  <a:lnTo>
                    <a:pt x="18" y="10"/>
                  </a:lnTo>
                  <a:lnTo>
                    <a:pt x="17" y="11"/>
                  </a:lnTo>
                  <a:lnTo>
                    <a:pt x="17" y="9"/>
                  </a:lnTo>
                  <a:lnTo>
                    <a:pt x="16" y="9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2" y="12"/>
                  </a:lnTo>
                  <a:lnTo>
                    <a:pt x="11" y="12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1" y="15"/>
                  </a:lnTo>
                  <a:lnTo>
                    <a:pt x="11" y="17"/>
                  </a:lnTo>
                  <a:lnTo>
                    <a:pt x="11" y="19"/>
                  </a:lnTo>
                  <a:lnTo>
                    <a:pt x="10" y="22"/>
                  </a:lnTo>
                  <a:lnTo>
                    <a:pt x="10" y="24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5" y="26"/>
                  </a:lnTo>
                  <a:lnTo>
                    <a:pt x="3" y="27"/>
                  </a:lnTo>
                  <a:lnTo>
                    <a:pt x="2" y="29"/>
                  </a:lnTo>
                  <a:lnTo>
                    <a:pt x="2" y="31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5"/>
                  </a:lnTo>
                  <a:lnTo>
                    <a:pt x="2" y="37"/>
                  </a:lnTo>
                  <a:lnTo>
                    <a:pt x="2" y="38"/>
                  </a:lnTo>
                  <a:lnTo>
                    <a:pt x="4" y="38"/>
                  </a:lnTo>
                  <a:lnTo>
                    <a:pt x="4" y="39"/>
                  </a:lnTo>
                  <a:lnTo>
                    <a:pt x="6" y="39"/>
                  </a:lnTo>
                  <a:lnTo>
                    <a:pt x="7" y="39"/>
                  </a:lnTo>
                  <a:lnTo>
                    <a:pt x="8" y="38"/>
                  </a:lnTo>
                  <a:lnTo>
                    <a:pt x="8" y="42"/>
                  </a:lnTo>
                  <a:lnTo>
                    <a:pt x="9" y="42"/>
                  </a:lnTo>
                  <a:lnTo>
                    <a:pt x="11" y="42"/>
                  </a:lnTo>
                  <a:lnTo>
                    <a:pt x="14" y="42"/>
                  </a:lnTo>
                  <a:lnTo>
                    <a:pt x="16" y="41"/>
                  </a:lnTo>
                  <a:lnTo>
                    <a:pt x="18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40"/>
                  </a:lnTo>
                  <a:lnTo>
                    <a:pt x="22" y="41"/>
                  </a:lnTo>
                  <a:lnTo>
                    <a:pt x="22" y="43"/>
                  </a:lnTo>
                  <a:lnTo>
                    <a:pt x="22" y="45"/>
                  </a:lnTo>
                  <a:lnTo>
                    <a:pt x="24" y="46"/>
                  </a:lnTo>
                  <a:lnTo>
                    <a:pt x="27" y="46"/>
                  </a:lnTo>
                  <a:lnTo>
                    <a:pt x="28" y="47"/>
                  </a:lnTo>
                  <a:lnTo>
                    <a:pt x="30" y="48"/>
                  </a:lnTo>
                  <a:lnTo>
                    <a:pt x="31" y="49"/>
                  </a:lnTo>
                  <a:lnTo>
                    <a:pt x="33" y="49"/>
                  </a:lnTo>
                  <a:lnTo>
                    <a:pt x="34" y="49"/>
                  </a:lnTo>
                  <a:lnTo>
                    <a:pt x="34" y="50"/>
                  </a:lnTo>
                  <a:lnTo>
                    <a:pt x="35" y="52"/>
                  </a:lnTo>
                  <a:lnTo>
                    <a:pt x="35" y="53"/>
                  </a:lnTo>
                  <a:lnTo>
                    <a:pt x="34" y="53"/>
                  </a:lnTo>
                  <a:lnTo>
                    <a:pt x="35" y="56"/>
                  </a:lnTo>
                  <a:lnTo>
                    <a:pt x="40" y="56"/>
                  </a:lnTo>
                  <a:lnTo>
                    <a:pt x="40" y="58"/>
                  </a:lnTo>
                  <a:lnTo>
                    <a:pt x="40" y="59"/>
                  </a:lnTo>
                  <a:lnTo>
                    <a:pt x="41" y="59"/>
                  </a:lnTo>
                  <a:lnTo>
                    <a:pt x="42" y="61"/>
                  </a:lnTo>
                  <a:lnTo>
                    <a:pt x="42" y="64"/>
                  </a:lnTo>
                  <a:lnTo>
                    <a:pt x="41" y="65"/>
                  </a:lnTo>
                  <a:lnTo>
                    <a:pt x="41" y="66"/>
                  </a:lnTo>
                  <a:lnTo>
                    <a:pt x="41" y="67"/>
                  </a:lnTo>
                  <a:lnTo>
                    <a:pt x="41" y="67"/>
                  </a:lnTo>
                  <a:lnTo>
                    <a:pt x="41" y="68"/>
                  </a:lnTo>
                  <a:lnTo>
                    <a:pt x="41" y="71"/>
                  </a:lnTo>
                  <a:lnTo>
                    <a:pt x="41" y="72"/>
                  </a:lnTo>
                  <a:lnTo>
                    <a:pt x="43" y="72"/>
                  </a:lnTo>
                  <a:lnTo>
                    <a:pt x="45" y="72"/>
                  </a:lnTo>
                  <a:lnTo>
                    <a:pt x="47" y="73"/>
                  </a:lnTo>
                  <a:lnTo>
                    <a:pt x="47" y="73"/>
                  </a:lnTo>
                  <a:lnTo>
                    <a:pt x="47" y="76"/>
                  </a:lnTo>
                  <a:lnTo>
                    <a:pt x="48" y="77"/>
                  </a:lnTo>
                  <a:lnTo>
                    <a:pt x="48" y="77"/>
                  </a:lnTo>
                  <a:lnTo>
                    <a:pt x="50" y="77"/>
                  </a:lnTo>
                  <a:lnTo>
                    <a:pt x="50" y="77"/>
                  </a:lnTo>
                  <a:lnTo>
                    <a:pt x="50" y="79"/>
                  </a:lnTo>
                  <a:lnTo>
                    <a:pt x="50" y="82"/>
                  </a:lnTo>
                  <a:lnTo>
                    <a:pt x="51" y="82"/>
                  </a:lnTo>
                  <a:lnTo>
                    <a:pt x="52" y="82"/>
                  </a:lnTo>
                  <a:lnTo>
                    <a:pt x="52" y="84"/>
                  </a:lnTo>
                  <a:lnTo>
                    <a:pt x="52" y="86"/>
                  </a:lnTo>
                  <a:lnTo>
                    <a:pt x="51" y="87"/>
                  </a:lnTo>
                  <a:lnTo>
                    <a:pt x="49" y="87"/>
                  </a:lnTo>
                  <a:lnTo>
                    <a:pt x="46" y="90"/>
                  </a:lnTo>
                  <a:lnTo>
                    <a:pt x="44" y="93"/>
                  </a:lnTo>
                  <a:lnTo>
                    <a:pt x="42" y="95"/>
                  </a:lnTo>
                  <a:lnTo>
                    <a:pt x="43" y="95"/>
                  </a:lnTo>
                  <a:lnTo>
                    <a:pt x="43" y="95"/>
                  </a:lnTo>
                  <a:lnTo>
                    <a:pt x="44" y="95"/>
                  </a:lnTo>
                  <a:lnTo>
                    <a:pt x="46" y="97"/>
                  </a:lnTo>
                  <a:lnTo>
                    <a:pt x="46" y="98"/>
                  </a:lnTo>
                  <a:lnTo>
                    <a:pt x="47" y="98"/>
                  </a:lnTo>
                  <a:lnTo>
                    <a:pt x="47" y="97"/>
                  </a:lnTo>
                  <a:lnTo>
                    <a:pt x="48" y="99"/>
                  </a:lnTo>
                  <a:lnTo>
                    <a:pt x="50" y="99"/>
                  </a:lnTo>
                  <a:lnTo>
                    <a:pt x="50" y="100"/>
                  </a:lnTo>
                  <a:lnTo>
                    <a:pt x="52" y="101"/>
                  </a:lnTo>
                  <a:lnTo>
                    <a:pt x="52" y="102"/>
                  </a:lnTo>
                  <a:lnTo>
                    <a:pt x="54" y="103"/>
                  </a:lnTo>
                  <a:lnTo>
                    <a:pt x="53" y="104"/>
                  </a:lnTo>
                  <a:lnTo>
                    <a:pt x="53" y="106"/>
                  </a:lnTo>
                  <a:lnTo>
                    <a:pt x="53" y="106"/>
                  </a:lnTo>
                  <a:lnTo>
                    <a:pt x="53" y="106"/>
                  </a:lnTo>
                </a:path>
              </a:pathLst>
            </a:custGeom>
            <a:solidFill>
              <a:srgbClr val="7DD9FF"/>
            </a:solidFill>
            <a:ln w="6350" cap="flat" cmpd="sng">
              <a:solidFill>
                <a:srgbClr val="265DCA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5" name="Freeform 115" hidden="1"/>
            <p:cNvSpPr>
              <a:spLocks/>
            </p:cNvSpPr>
            <p:nvPr/>
          </p:nvSpPr>
          <p:spPr bwMode="auto">
            <a:xfrm>
              <a:off x="883" y="1056"/>
              <a:ext cx="416" cy="549"/>
            </a:xfrm>
            <a:custGeom>
              <a:avLst/>
              <a:gdLst/>
              <a:ahLst/>
              <a:cxnLst>
                <a:cxn ang="0">
                  <a:pos x="24" y="40"/>
                </a:cxn>
                <a:cxn ang="0">
                  <a:pos x="23" y="42"/>
                </a:cxn>
                <a:cxn ang="0">
                  <a:pos x="22" y="41"/>
                </a:cxn>
                <a:cxn ang="0">
                  <a:pos x="23" y="38"/>
                </a:cxn>
                <a:cxn ang="0">
                  <a:pos x="20" y="38"/>
                </a:cxn>
                <a:cxn ang="0">
                  <a:pos x="18" y="38"/>
                </a:cxn>
                <a:cxn ang="0">
                  <a:pos x="15" y="38"/>
                </a:cxn>
                <a:cxn ang="0">
                  <a:pos x="15" y="36"/>
                </a:cxn>
                <a:cxn ang="0">
                  <a:pos x="13" y="35"/>
                </a:cxn>
                <a:cxn ang="0">
                  <a:pos x="11" y="32"/>
                </a:cxn>
                <a:cxn ang="0">
                  <a:pos x="8" y="31"/>
                </a:cxn>
                <a:cxn ang="0">
                  <a:pos x="5" y="31"/>
                </a:cxn>
                <a:cxn ang="0">
                  <a:pos x="4" y="30"/>
                </a:cxn>
                <a:cxn ang="0">
                  <a:pos x="1" y="28"/>
                </a:cxn>
                <a:cxn ang="0">
                  <a:pos x="1" y="27"/>
                </a:cxn>
                <a:cxn ang="0">
                  <a:pos x="2" y="25"/>
                </a:cxn>
                <a:cxn ang="0">
                  <a:pos x="4" y="23"/>
                </a:cxn>
                <a:cxn ang="0">
                  <a:pos x="6" y="22"/>
                </a:cxn>
                <a:cxn ang="0">
                  <a:pos x="4" y="22"/>
                </a:cxn>
                <a:cxn ang="0">
                  <a:pos x="4" y="18"/>
                </a:cxn>
                <a:cxn ang="0">
                  <a:pos x="5" y="15"/>
                </a:cxn>
                <a:cxn ang="0">
                  <a:pos x="3" y="13"/>
                </a:cxn>
                <a:cxn ang="0">
                  <a:pos x="4" y="12"/>
                </a:cxn>
                <a:cxn ang="0">
                  <a:pos x="4" y="10"/>
                </a:cxn>
                <a:cxn ang="0">
                  <a:pos x="6" y="11"/>
                </a:cxn>
                <a:cxn ang="0">
                  <a:pos x="7" y="9"/>
                </a:cxn>
                <a:cxn ang="0">
                  <a:pos x="9" y="7"/>
                </a:cxn>
                <a:cxn ang="0">
                  <a:pos x="11" y="3"/>
                </a:cxn>
                <a:cxn ang="0">
                  <a:pos x="12" y="3"/>
                </a:cxn>
                <a:cxn ang="0">
                  <a:pos x="13" y="2"/>
                </a:cxn>
                <a:cxn ang="0">
                  <a:pos x="15" y="2"/>
                </a:cxn>
                <a:cxn ang="0">
                  <a:pos x="18" y="0"/>
                </a:cxn>
                <a:cxn ang="0">
                  <a:pos x="19" y="0"/>
                </a:cxn>
                <a:cxn ang="0">
                  <a:pos x="21" y="0"/>
                </a:cxn>
                <a:cxn ang="0">
                  <a:pos x="20" y="1"/>
                </a:cxn>
                <a:cxn ang="0">
                  <a:pos x="17" y="4"/>
                </a:cxn>
                <a:cxn ang="0">
                  <a:pos x="16" y="7"/>
                </a:cxn>
                <a:cxn ang="0">
                  <a:pos x="16" y="8"/>
                </a:cxn>
                <a:cxn ang="0">
                  <a:pos x="18" y="10"/>
                </a:cxn>
                <a:cxn ang="0">
                  <a:pos x="19" y="13"/>
                </a:cxn>
                <a:cxn ang="0">
                  <a:pos x="22" y="13"/>
                </a:cxn>
                <a:cxn ang="0">
                  <a:pos x="25" y="16"/>
                </a:cxn>
                <a:cxn ang="0">
                  <a:pos x="28" y="16"/>
                </a:cxn>
                <a:cxn ang="0">
                  <a:pos x="30" y="16"/>
                </a:cxn>
                <a:cxn ang="0">
                  <a:pos x="30" y="18"/>
                </a:cxn>
                <a:cxn ang="0">
                  <a:pos x="30" y="21"/>
                </a:cxn>
                <a:cxn ang="0">
                  <a:pos x="31" y="23"/>
                </a:cxn>
                <a:cxn ang="0">
                  <a:pos x="31" y="26"/>
                </a:cxn>
                <a:cxn ang="0">
                  <a:pos x="31" y="29"/>
                </a:cxn>
                <a:cxn ang="0">
                  <a:pos x="30" y="27"/>
                </a:cxn>
                <a:cxn ang="0">
                  <a:pos x="28" y="27"/>
                </a:cxn>
                <a:cxn ang="0">
                  <a:pos x="24" y="27"/>
                </a:cxn>
                <a:cxn ang="0">
                  <a:pos x="25" y="29"/>
                </a:cxn>
                <a:cxn ang="0">
                  <a:pos x="26" y="30"/>
                </a:cxn>
                <a:cxn ang="0">
                  <a:pos x="24" y="30"/>
                </a:cxn>
                <a:cxn ang="0">
                  <a:pos x="25" y="33"/>
                </a:cxn>
                <a:cxn ang="0">
                  <a:pos x="25" y="37"/>
                </a:cxn>
              </a:cxnLst>
              <a:rect l="0" t="0" r="r" b="b"/>
              <a:pathLst>
                <a:path w="32" h="42">
                  <a:moveTo>
                    <a:pt x="25" y="37"/>
                  </a:moveTo>
                  <a:lnTo>
                    <a:pt x="24" y="40"/>
                  </a:lnTo>
                  <a:lnTo>
                    <a:pt x="24" y="42"/>
                  </a:lnTo>
                  <a:lnTo>
                    <a:pt x="23" y="42"/>
                  </a:lnTo>
                  <a:lnTo>
                    <a:pt x="22" y="42"/>
                  </a:lnTo>
                  <a:lnTo>
                    <a:pt x="22" y="41"/>
                  </a:lnTo>
                  <a:lnTo>
                    <a:pt x="24" y="39"/>
                  </a:lnTo>
                  <a:lnTo>
                    <a:pt x="23" y="38"/>
                  </a:lnTo>
                  <a:lnTo>
                    <a:pt x="21" y="38"/>
                  </a:lnTo>
                  <a:lnTo>
                    <a:pt x="20" y="38"/>
                  </a:lnTo>
                  <a:lnTo>
                    <a:pt x="19" y="38"/>
                  </a:lnTo>
                  <a:lnTo>
                    <a:pt x="18" y="38"/>
                  </a:lnTo>
                  <a:lnTo>
                    <a:pt x="16" y="38"/>
                  </a:lnTo>
                  <a:lnTo>
                    <a:pt x="15" y="38"/>
                  </a:lnTo>
                  <a:lnTo>
                    <a:pt x="15" y="37"/>
                  </a:lnTo>
                  <a:lnTo>
                    <a:pt x="15" y="36"/>
                  </a:lnTo>
                  <a:lnTo>
                    <a:pt x="14" y="35"/>
                  </a:lnTo>
                  <a:lnTo>
                    <a:pt x="13" y="35"/>
                  </a:lnTo>
                  <a:lnTo>
                    <a:pt x="12" y="33"/>
                  </a:lnTo>
                  <a:lnTo>
                    <a:pt x="11" y="32"/>
                  </a:lnTo>
                  <a:lnTo>
                    <a:pt x="10" y="32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2" y="29"/>
                  </a:lnTo>
                  <a:lnTo>
                    <a:pt x="1" y="28"/>
                  </a:lnTo>
                  <a:lnTo>
                    <a:pt x="0" y="28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2" y="25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5" y="20"/>
                  </a:lnTo>
                  <a:lnTo>
                    <a:pt x="4" y="18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4" y="14"/>
                  </a:lnTo>
                  <a:lnTo>
                    <a:pt x="3" y="13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5" y="9"/>
                  </a:lnTo>
                  <a:lnTo>
                    <a:pt x="6" y="11"/>
                  </a:lnTo>
                  <a:lnTo>
                    <a:pt x="6" y="9"/>
                  </a:lnTo>
                  <a:lnTo>
                    <a:pt x="7" y="9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5" y="2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0" y="1"/>
                  </a:lnTo>
                  <a:lnTo>
                    <a:pt x="19" y="1"/>
                  </a:lnTo>
                  <a:lnTo>
                    <a:pt x="17" y="4"/>
                  </a:lnTo>
                  <a:lnTo>
                    <a:pt x="16" y="5"/>
                  </a:lnTo>
                  <a:lnTo>
                    <a:pt x="16" y="7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7" y="9"/>
                  </a:lnTo>
                  <a:lnTo>
                    <a:pt x="18" y="10"/>
                  </a:lnTo>
                  <a:lnTo>
                    <a:pt x="18" y="13"/>
                  </a:lnTo>
                  <a:lnTo>
                    <a:pt x="19" y="13"/>
                  </a:lnTo>
                  <a:lnTo>
                    <a:pt x="20" y="14"/>
                  </a:lnTo>
                  <a:lnTo>
                    <a:pt x="22" y="13"/>
                  </a:lnTo>
                  <a:lnTo>
                    <a:pt x="24" y="14"/>
                  </a:lnTo>
                  <a:lnTo>
                    <a:pt x="25" y="16"/>
                  </a:lnTo>
                  <a:lnTo>
                    <a:pt x="27" y="16"/>
                  </a:lnTo>
                  <a:lnTo>
                    <a:pt x="28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29" y="20"/>
                  </a:lnTo>
                  <a:lnTo>
                    <a:pt x="30" y="21"/>
                  </a:lnTo>
                  <a:lnTo>
                    <a:pt x="30" y="22"/>
                  </a:lnTo>
                  <a:lnTo>
                    <a:pt x="31" y="23"/>
                  </a:lnTo>
                  <a:lnTo>
                    <a:pt x="30" y="25"/>
                  </a:lnTo>
                  <a:lnTo>
                    <a:pt x="31" y="26"/>
                  </a:lnTo>
                  <a:lnTo>
                    <a:pt x="32" y="28"/>
                  </a:lnTo>
                  <a:lnTo>
                    <a:pt x="31" y="29"/>
                  </a:lnTo>
                  <a:lnTo>
                    <a:pt x="31" y="27"/>
                  </a:lnTo>
                  <a:lnTo>
                    <a:pt x="30" y="27"/>
                  </a:lnTo>
                  <a:lnTo>
                    <a:pt x="29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4" y="27"/>
                  </a:lnTo>
                  <a:lnTo>
                    <a:pt x="24" y="29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6" y="30"/>
                  </a:lnTo>
                  <a:lnTo>
                    <a:pt x="25" y="30"/>
                  </a:lnTo>
                  <a:lnTo>
                    <a:pt x="24" y="30"/>
                  </a:lnTo>
                  <a:lnTo>
                    <a:pt x="24" y="32"/>
                  </a:lnTo>
                  <a:lnTo>
                    <a:pt x="25" y="33"/>
                  </a:lnTo>
                  <a:lnTo>
                    <a:pt x="25" y="35"/>
                  </a:lnTo>
                  <a:lnTo>
                    <a:pt x="25" y="37"/>
                  </a:lnTo>
                  <a:lnTo>
                    <a:pt x="25" y="37"/>
                  </a:lnTo>
                </a:path>
              </a:pathLst>
            </a:custGeom>
            <a:solidFill>
              <a:srgbClr val="D7CDEB"/>
            </a:solidFill>
            <a:ln w="6350" cap="flat" cmpd="sng">
              <a:solidFill>
                <a:srgbClr val="4D3380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sp>
        <p:nvSpPr>
          <p:cNvPr id="87156" name="LimeCircle1" hidden="1"/>
          <p:cNvSpPr>
            <a:spLocks noChangeArrowheads="1"/>
          </p:cNvSpPr>
          <p:nvPr/>
        </p:nvSpPr>
        <p:spPr bwMode="auto">
          <a:xfrm>
            <a:off x="-2749550" y="4786313"/>
            <a:ext cx="179387" cy="179387"/>
          </a:xfrm>
          <a:prstGeom prst="ellipse">
            <a:avLst/>
          </a:prstGeom>
          <a:solidFill>
            <a:srgbClr val="DBFEBC"/>
          </a:solidFill>
          <a:ln w="12700">
            <a:solidFill>
              <a:srgbClr val="00B48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+mn-ea"/>
              </a:rPr>
              <a:t>1</a:t>
            </a:r>
          </a:p>
        </p:txBody>
      </p:sp>
      <p:sp>
        <p:nvSpPr>
          <p:cNvPr id="87157" name="LavenderCircle1" hidden="1"/>
          <p:cNvSpPr>
            <a:spLocks noChangeArrowheads="1"/>
          </p:cNvSpPr>
          <p:nvPr/>
        </p:nvSpPr>
        <p:spPr bwMode="auto">
          <a:xfrm>
            <a:off x="-2749550" y="5143500"/>
            <a:ext cx="179387" cy="179388"/>
          </a:xfrm>
          <a:prstGeom prst="ellipse">
            <a:avLst/>
          </a:prstGeom>
          <a:solidFill>
            <a:srgbClr val="D7CDEB"/>
          </a:solidFill>
          <a:ln w="12700">
            <a:solidFill>
              <a:srgbClr val="4D338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+mn-ea"/>
              </a:rPr>
              <a:t>2</a:t>
            </a:r>
          </a:p>
        </p:txBody>
      </p:sp>
      <p:sp>
        <p:nvSpPr>
          <p:cNvPr id="87158" name="LemonCircle1" hidden="1"/>
          <p:cNvSpPr>
            <a:spLocks noChangeArrowheads="1"/>
          </p:cNvSpPr>
          <p:nvPr/>
        </p:nvSpPr>
        <p:spPr bwMode="auto">
          <a:xfrm>
            <a:off x="-2749550" y="5518150"/>
            <a:ext cx="179387" cy="179388"/>
          </a:xfrm>
          <a:prstGeom prst="ellipse">
            <a:avLst/>
          </a:prstGeom>
          <a:solidFill>
            <a:srgbClr val="FFF5AD"/>
          </a:solidFill>
          <a:ln w="12700">
            <a:solidFill>
              <a:srgbClr val="FFCC1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+mn-ea"/>
              </a:rPr>
              <a:t>3</a:t>
            </a:r>
          </a:p>
        </p:txBody>
      </p:sp>
      <p:sp>
        <p:nvSpPr>
          <p:cNvPr id="87159" name="PeachCircle1" hidden="1"/>
          <p:cNvSpPr>
            <a:spLocks noChangeArrowheads="1"/>
          </p:cNvSpPr>
          <p:nvPr/>
        </p:nvSpPr>
        <p:spPr bwMode="auto">
          <a:xfrm>
            <a:off x="-2749550" y="5864225"/>
            <a:ext cx="179387" cy="179388"/>
          </a:xfrm>
          <a:prstGeom prst="ellipse">
            <a:avLst/>
          </a:prstGeom>
          <a:solidFill>
            <a:srgbClr val="FFB385"/>
          </a:solidFill>
          <a:ln w="12700">
            <a:solidFill>
              <a:srgbClr val="FF7C2B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+mn-ea"/>
              </a:rPr>
              <a:t>4</a:t>
            </a:r>
          </a:p>
        </p:txBody>
      </p:sp>
      <p:sp>
        <p:nvSpPr>
          <p:cNvPr id="87160" name="IceCircle1" hidden="1"/>
          <p:cNvSpPr>
            <a:spLocks noChangeArrowheads="1"/>
          </p:cNvSpPr>
          <p:nvPr/>
        </p:nvSpPr>
        <p:spPr bwMode="gray">
          <a:xfrm>
            <a:off x="-2749550" y="6202363"/>
            <a:ext cx="179387" cy="179387"/>
          </a:xfrm>
          <a:prstGeom prst="ellipse">
            <a:avLst/>
          </a:prstGeom>
          <a:solidFill>
            <a:srgbClr val="DDF2FA"/>
          </a:solidFill>
          <a:ln w="6350">
            <a:solidFill>
              <a:srgbClr val="265DCA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+mn-ea"/>
              </a:rPr>
              <a:t>5</a:t>
            </a:r>
          </a:p>
        </p:txBody>
      </p:sp>
      <p:sp>
        <p:nvSpPr>
          <p:cNvPr id="87161" name="LimeCircle2" hidden="1"/>
          <p:cNvSpPr>
            <a:spLocks noChangeAspect="1" noChangeArrowheads="1"/>
          </p:cNvSpPr>
          <p:nvPr/>
        </p:nvSpPr>
        <p:spPr bwMode="auto">
          <a:xfrm>
            <a:off x="-2490788" y="4805363"/>
            <a:ext cx="144463" cy="144462"/>
          </a:xfrm>
          <a:prstGeom prst="ellipse">
            <a:avLst/>
          </a:prstGeom>
          <a:solidFill>
            <a:srgbClr val="DBFEBC"/>
          </a:solidFill>
          <a:ln w="12700">
            <a:solidFill>
              <a:srgbClr val="00B48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+mn-ea"/>
              </a:rPr>
              <a:t>1</a:t>
            </a:r>
          </a:p>
        </p:txBody>
      </p:sp>
      <p:sp>
        <p:nvSpPr>
          <p:cNvPr id="87162" name="LavenderCircle2" hidden="1"/>
          <p:cNvSpPr>
            <a:spLocks noChangeAspect="1" noChangeArrowheads="1"/>
          </p:cNvSpPr>
          <p:nvPr/>
        </p:nvSpPr>
        <p:spPr bwMode="auto">
          <a:xfrm>
            <a:off x="-2490788" y="5162550"/>
            <a:ext cx="144463" cy="144463"/>
          </a:xfrm>
          <a:prstGeom prst="ellipse">
            <a:avLst/>
          </a:prstGeom>
          <a:solidFill>
            <a:srgbClr val="D7CDEB"/>
          </a:solidFill>
          <a:ln w="12700">
            <a:solidFill>
              <a:srgbClr val="4D338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+mn-ea"/>
              </a:rPr>
              <a:t>2</a:t>
            </a:r>
          </a:p>
        </p:txBody>
      </p:sp>
      <p:sp>
        <p:nvSpPr>
          <p:cNvPr id="87163" name="LemonCircle2" hidden="1"/>
          <p:cNvSpPr>
            <a:spLocks noChangeAspect="1" noChangeArrowheads="1"/>
          </p:cNvSpPr>
          <p:nvPr/>
        </p:nvSpPr>
        <p:spPr bwMode="auto">
          <a:xfrm>
            <a:off x="-2490788" y="5537200"/>
            <a:ext cx="144463" cy="144463"/>
          </a:xfrm>
          <a:prstGeom prst="ellipse">
            <a:avLst/>
          </a:prstGeom>
          <a:solidFill>
            <a:srgbClr val="FFF5AD"/>
          </a:solidFill>
          <a:ln w="12700">
            <a:solidFill>
              <a:srgbClr val="FFCC1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+mn-ea"/>
              </a:rPr>
              <a:t>3</a:t>
            </a:r>
          </a:p>
        </p:txBody>
      </p:sp>
      <p:sp>
        <p:nvSpPr>
          <p:cNvPr id="87164" name="PeachCircle2" hidden="1"/>
          <p:cNvSpPr>
            <a:spLocks noChangeAspect="1" noChangeArrowheads="1"/>
          </p:cNvSpPr>
          <p:nvPr/>
        </p:nvSpPr>
        <p:spPr bwMode="auto">
          <a:xfrm>
            <a:off x="-2490788" y="5881688"/>
            <a:ext cx="144463" cy="144462"/>
          </a:xfrm>
          <a:prstGeom prst="ellipse">
            <a:avLst/>
          </a:prstGeom>
          <a:solidFill>
            <a:srgbClr val="FFB385"/>
          </a:solidFill>
          <a:ln w="12700">
            <a:solidFill>
              <a:srgbClr val="FF7C2B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+mn-ea"/>
              </a:rPr>
              <a:t>4</a:t>
            </a:r>
          </a:p>
        </p:txBody>
      </p:sp>
      <p:sp>
        <p:nvSpPr>
          <p:cNvPr id="87165" name="IceCircle2" hidden="1"/>
          <p:cNvSpPr>
            <a:spLocks noChangeAspect="1" noChangeArrowheads="1"/>
          </p:cNvSpPr>
          <p:nvPr/>
        </p:nvSpPr>
        <p:spPr bwMode="gray">
          <a:xfrm>
            <a:off x="-2490788" y="6221413"/>
            <a:ext cx="144463" cy="144462"/>
          </a:xfrm>
          <a:prstGeom prst="ellipse">
            <a:avLst/>
          </a:prstGeom>
          <a:solidFill>
            <a:srgbClr val="DDF2FA"/>
          </a:solidFill>
          <a:ln w="6350">
            <a:solidFill>
              <a:srgbClr val="265DCA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+mn-ea"/>
              </a:rPr>
              <a:t>5</a:t>
            </a:r>
          </a:p>
        </p:txBody>
      </p:sp>
      <p:sp>
        <p:nvSpPr>
          <p:cNvPr id="87166" name="LimeCircle3" hidden="1"/>
          <p:cNvSpPr>
            <a:spLocks noChangeAspect="1" noChangeArrowheads="1"/>
          </p:cNvSpPr>
          <p:nvPr/>
        </p:nvSpPr>
        <p:spPr bwMode="auto">
          <a:xfrm>
            <a:off x="-2265363" y="4830763"/>
            <a:ext cx="88900" cy="90487"/>
          </a:xfrm>
          <a:prstGeom prst="ellipse">
            <a:avLst/>
          </a:prstGeom>
          <a:solidFill>
            <a:srgbClr val="DBFEBC"/>
          </a:solidFill>
          <a:ln w="12700">
            <a:solidFill>
              <a:srgbClr val="00B48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67" name="LavenderCircle3" hidden="1"/>
          <p:cNvSpPr>
            <a:spLocks noChangeAspect="1" noChangeArrowheads="1"/>
          </p:cNvSpPr>
          <p:nvPr/>
        </p:nvSpPr>
        <p:spPr bwMode="auto">
          <a:xfrm>
            <a:off x="-2266950" y="5189538"/>
            <a:ext cx="90487" cy="90487"/>
          </a:xfrm>
          <a:prstGeom prst="ellipse">
            <a:avLst/>
          </a:prstGeom>
          <a:solidFill>
            <a:srgbClr val="D7CDEB"/>
          </a:solidFill>
          <a:ln w="12700">
            <a:solidFill>
              <a:srgbClr val="4D338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68" name="LemonCircle3" hidden="1"/>
          <p:cNvSpPr>
            <a:spLocks noChangeAspect="1" noChangeArrowheads="1"/>
          </p:cNvSpPr>
          <p:nvPr/>
        </p:nvSpPr>
        <p:spPr bwMode="auto">
          <a:xfrm>
            <a:off x="-2266950" y="5564188"/>
            <a:ext cx="90487" cy="90487"/>
          </a:xfrm>
          <a:prstGeom prst="ellipse">
            <a:avLst/>
          </a:prstGeom>
          <a:solidFill>
            <a:srgbClr val="FFF5AD"/>
          </a:solidFill>
          <a:ln w="12700">
            <a:solidFill>
              <a:srgbClr val="FFCC1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69" name="PeachCircle3" hidden="1"/>
          <p:cNvSpPr>
            <a:spLocks noChangeAspect="1" noChangeArrowheads="1"/>
          </p:cNvSpPr>
          <p:nvPr/>
        </p:nvSpPr>
        <p:spPr bwMode="auto">
          <a:xfrm>
            <a:off x="-2265363" y="5908675"/>
            <a:ext cx="88900" cy="90488"/>
          </a:xfrm>
          <a:prstGeom prst="ellipse">
            <a:avLst/>
          </a:prstGeom>
          <a:solidFill>
            <a:srgbClr val="FFB385"/>
          </a:solidFill>
          <a:ln w="12700">
            <a:solidFill>
              <a:srgbClr val="FF7C2B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0" name="IceCircle3" hidden="1"/>
          <p:cNvSpPr>
            <a:spLocks noChangeAspect="1" noChangeArrowheads="1"/>
          </p:cNvSpPr>
          <p:nvPr/>
        </p:nvSpPr>
        <p:spPr bwMode="gray">
          <a:xfrm>
            <a:off x="-2266950" y="6248400"/>
            <a:ext cx="90487" cy="90488"/>
          </a:xfrm>
          <a:prstGeom prst="ellipse">
            <a:avLst/>
          </a:prstGeom>
          <a:solidFill>
            <a:srgbClr val="DDF2FA"/>
          </a:solidFill>
          <a:ln w="6350">
            <a:solidFill>
              <a:srgbClr val="265DCA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1" name="LimeCircle4" hidden="1"/>
          <p:cNvSpPr>
            <a:spLocks noChangeAspect="1" noChangeArrowheads="1"/>
          </p:cNvSpPr>
          <p:nvPr/>
        </p:nvSpPr>
        <p:spPr bwMode="auto">
          <a:xfrm>
            <a:off x="-2095500" y="4845050"/>
            <a:ext cx="65087" cy="65088"/>
          </a:xfrm>
          <a:prstGeom prst="ellipse">
            <a:avLst/>
          </a:prstGeom>
          <a:solidFill>
            <a:srgbClr val="DBFEBC"/>
          </a:solidFill>
          <a:ln w="12700">
            <a:solidFill>
              <a:srgbClr val="00B48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2" name="LavenderCircle4" hidden="1"/>
          <p:cNvSpPr>
            <a:spLocks noChangeAspect="1" noChangeArrowheads="1"/>
          </p:cNvSpPr>
          <p:nvPr/>
        </p:nvSpPr>
        <p:spPr bwMode="auto">
          <a:xfrm>
            <a:off x="-2095500" y="5202238"/>
            <a:ext cx="65087" cy="65087"/>
          </a:xfrm>
          <a:prstGeom prst="ellipse">
            <a:avLst/>
          </a:prstGeom>
          <a:solidFill>
            <a:srgbClr val="D7CDEB"/>
          </a:solidFill>
          <a:ln w="12700">
            <a:solidFill>
              <a:srgbClr val="4D338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3" name="LemonCircle4" hidden="1"/>
          <p:cNvSpPr>
            <a:spLocks noChangeAspect="1" noChangeArrowheads="1"/>
          </p:cNvSpPr>
          <p:nvPr/>
        </p:nvSpPr>
        <p:spPr bwMode="auto">
          <a:xfrm>
            <a:off x="-2095500" y="5576888"/>
            <a:ext cx="65087" cy="65087"/>
          </a:xfrm>
          <a:prstGeom prst="ellipse">
            <a:avLst/>
          </a:prstGeom>
          <a:solidFill>
            <a:srgbClr val="FFF5AD"/>
          </a:solidFill>
          <a:ln w="12700">
            <a:solidFill>
              <a:srgbClr val="FFCC1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4" name="PeachCircle4" hidden="1"/>
          <p:cNvSpPr>
            <a:spLocks noChangeAspect="1" noChangeArrowheads="1"/>
          </p:cNvSpPr>
          <p:nvPr/>
        </p:nvSpPr>
        <p:spPr bwMode="auto">
          <a:xfrm>
            <a:off x="-2095500" y="5921375"/>
            <a:ext cx="63500" cy="65088"/>
          </a:xfrm>
          <a:prstGeom prst="ellipse">
            <a:avLst/>
          </a:prstGeom>
          <a:solidFill>
            <a:srgbClr val="FFB385"/>
          </a:solidFill>
          <a:ln w="12700">
            <a:solidFill>
              <a:srgbClr val="FF7C2B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5" name="IceCircle4" hidden="1"/>
          <p:cNvSpPr>
            <a:spLocks noChangeAspect="1" noChangeArrowheads="1"/>
          </p:cNvSpPr>
          <p:nvPr/>
        </p:nvSpPr>
        <p:spPr bwMode="gray">
          <a:xfrm>
            <a:off x="-2095500" y="6261100"/>
            <a:ext cx="65087" cy="65088"/>
          </a:xfrm>
          <a:prstGeom prst="ellipse">
            <a:avLst/>
          </a:prstGeom>
          <a:solidFill>
            <a:srgbClr val="DDF2FA"/>
          </a:solidFill>
          <a:ln w="6350">
            <a:solidFill>
              <a:srgbClr val="265DCA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6" name="LimeSquare1" hidden="1"/>
          <p:cNvSpPr>
            <a:spLocks noChangeArrowheads="1"/>
          </p:cNvSpPr>
          <p:nvPr/>
        </p:nvSpPr>
        <p:spPr bwMode="auto">
          <a:xfrm>
            <a:off x="-1782763" y="4787900"/>
            <a:ext cx="179388" cy="179388"/>
          </a:xfrm>
          <a:prstGeom prst="rect">
            <a:avLst/>
          </a:prstGeom>
          <a:solidFill>
            <a:srgbClr val="DBFEBC"/>
          </a:solidFill>
          <a:ln w="12700">
            <a:solidFill>
              <a:srgbClr val="00B48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+mn-ea"/>
              </a:rPr>
              <a:t>1</a:t>
            </a:r>
          </a:p>
        </p:txBody>
      </p:sp>
      <p:sp>
        <p:nvSpPr>
          <p:cNvPr id="87177" name="LavenderSquare1" hidden="1"/>
          <p:cNvSpPr>
            <a:spLocks noChangeArrowheads="1"/>
          </p:cNvSpPr>
          <p:nvPr/>
        </p:nvSpPr>
        <p:spPr bwMode="auto">
          <a:xfrm>
            <a:off x="-1782763" y="5146675"/>
            <a:ext cx="179388" cy="179388"/>
          </a:xfrm>
          <a:prstGeom prst="rect">
            <a:avLst/>
          </a:prstGeom>
          <a:solidFill>
            <a:srgbClr val="D7CDEB"/>
          </a:solidFill>
          <a:ln w="1270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+mn-ea"/>
              </a:rPr>
              <a:t>2</a:t>
            </a:r>
          </a:p>
        </p:txBody>
      </p:sp>
      <p:sp>
        <p:nvSpPr>
          <p:cNvPr id="87178" name="LemonSquare1" hidden="1"/>
          <p:cNvSpPr>
            <a:spLocks noChangeArrowheads="1"/>
          </p:cNvSpPr>
          <p:nvPr/>
        </p:nvSpPr>
        <p:spPr bwMode="auto">
          <a:xfrm>
            <a:off x="-1782763" y="5521325"/>
            <a:ext cx="179388" cy="179388"/>
          </a:xfrm>
          <a:prstGeom prst="rect">
            <a:avLst/>
          </a:prstGeom>
          <a:solidFill>
            <a:srgbClr val="FFF5AD"/>
          </a:solidFill>
          <a:ln w="1270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+mn-ea"/>
              </a:rPr>
              <a:t>3</a:t>
            </a:r>
          </a:p>
        </p:txBody>
      </p:sp>
      <p:sp>
        <p:nvSpPr>
          <p:cNvPr id="87179" name="PeachSquare1" hidden="1"/>
          <p:cNvSpPr>
            <a:spLocks noChangeArrowheads="1"/>
          </p:cNvSpPr>
          <p:nvPr/>
        </p:nvSpPr>
        <p:spPr bwMode="auto">
          <a:xfrm>
            <a:off x="-1782763" y="5865813"/>
            <a:ext cx="179388" cy="179387"/>
          </a:xfrm>
          <a:prstGeom prst="rect">
            <a:avLst/>
          </a:prstGeom>
          <a:solidFill>
            <a:srgbClr val="FFB385"/>
          </a:solidFill>
          <a:ln w="12700">
            <a:solidFill>
              <a:srgbClr val="FF7C2B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+mn-ea"/>
              </a:rPr>
              <a:t>4</a:t>
            </a:r>
          </a:p>
        </p:txBody>
      </p:sp>
      <p:sp>
        <p:nvSpPr>
          <p:cNvPr id="87180" name="IceSquare1" hidden="1"/>
          <p:cNvSpPr>
            <a:spLocks noChangeArrowheads="1"/>
          </p:cNvSpPr>
          <p:nvPr/>
        </p:nvSpPr>
        <p:spPr bwMode="gray">
          <a:xfrm>
            <a:off x="-1782763" y="6203950"/>
            <a:ext cx="179388" cy="179388"/>
          </a:xfrm>
          <a:prstGeom prst="rect">
            <a:avLst/>
          </a:prstGeom>
          <a:solidFill>
            <a:srgbClr val="DDF2FA"/>
          </a:solidFill>
          <a:ln w="63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+mn-ea"/>
              </a:rPr>
              <a:t>5</a:t>
            </a:r>
          </a:p>
        </p:txBody>
      </p:sp>
      <p:sp>
        <p:nvSpPr>
          <p:cNvPr id="87181" name="LimeSquare2" hidden="1"/>
          <p:cNvSpPr>
            <a:spLocks noChangeAspect="1" noChangeArrowheads="1"/>
          </p:cNvSpPr>
          <p:nvPr/>
        </p:nvSpPr>
        <p:spPr bwMode="auto">
          <a:xfrm>
            <a:off x="-1524000" y="4816475"/>
            <a:ext cx="144462" cy="144463"/>
          </a:xfrm>
          <a:prstGeom prst="rect">
            <a:avLst/>
          </a:prstGeom>
          <a:solidFill>
            <a:srgbClr val="DBFEBC"/>
          </a:solidFill>
          <a:ln w="12700">
            <a:solidFill>
              <a:srgbClr val="00B48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+mn-ea"/>
              </a:rPr>
              <a:t>1</a:t>
            </a:r>
          </a:p>
        </p:txBody>
      </p:sp>
      <p:sp>
        <p:nvSpPr>
          <p:cNvPr id="87182" name="LavenderSquare2" hidden="1"/>
          <p:cNvSpPr>
            <a:spLocks noChangeAspect="1" noChangeArrowheads="1"/>
          </p:cNvSpPr>
          <p:nvPr/>
        </p:nvSpPr>
        <p:spPr bwMode="auto">
          <a:xfrm>
            <a:off x="-1524000" y="5173663"/>
            <a:ext cx="144462" cy="144462"/>
          </a:xfrm>
          <a:prstGeom prst="rect">
            <a:avLst/>
          </a:prstGeom>
          <a:solidFill>
            <a:srgbClr val="D7CDEB"/>
          </a:solidFill>
          <a:ln w="1270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+mn-ea"/>
              </a:rPr>
              <a:t>2</a:t>
            </a:r>
          </a:p>
        </p:txBody>
      </p:sp>
      <p:sp>
        <p:nvSpPr>
          <p:cNvPr id="87183" name="LemonSquare2" hidden="1"/>
          <p:cNvSpPr>
            <a:spLocks noChangeAspect="1" noChangeArrowheads="1"/>
          </p:cNvSpPr>
          <p:nvPr/>
        </p:nvSpPr>
        <p:spPr bwMode="auto">
          <a:xfrm>
            <a:off x="-1524000" y="5548313"/>
            <a:ext cx="144462" cy="144462"/>
          </a:xfrm>
          <a:prstGeom prst="rect">
            <a:avLst/>
          </a:prstGeom>
          <a:solidFill>
            <a:srgbClr val="FFF5AD"/>
          </a:solidFill>
          <a:ln w="1270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+mn-ea"/>
              </a:rPr>
              <a:t>3</a:t>
            </a:r>
          </a:p>
        </p:txBody>
      </p:sp>
      <p:sp>
        <p:nvSpPr>
          <p:cNvPr id="87184" name="PeachSquare2" hidden="1"/>
          <p:cNvSpPr>
            <a:spLocks noChangeAspect="1" noChangeArrowheads="1"/>
          </p:cNvSpPr>
          <p:nvPr/>
        </p:nvSpPr>
        <p:spPr bwMode="auto">
          <a:xfrm>
            <a:off x="-1524000" y="5892800"/>
            <a:ext cx="144462" cy="144463"/>
          </a:xfrm>
          <a:prstGeom prst="rect">
            <a:avLst/>
          </a:prstGeom>
          <a:solidFill>
            <a:srgbClr val="FFB385"/>
          </a:solidFill>
          <a:ln w="12700">
            <a:solidFill>
              <a:srgbClr val="FF7C2B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+mn-ea"/>
              </a:rPr>
              <a:t>4</a:t>
            </a:r>
          </a:p>
        </p:txBody>
      </p:sp>
      <p:sp>
        <p:nvSpPr>
          <p:cNvPr id="87185" name="IceSquare2" hidden="1"/>
          <p:cNvSpPr>
            <a:spLocks noChangeAspect="1" noChangeArrowheads="1"/>
          </p:cNvSpPr>
          <p:nvPr/>
        </p:nvSpPr>
        <p:spPr bwMode="gray">
          <a:xfrm>
            <a:off x="-1524000" y="6232525"/>
            <a:ext cx="144462" cy="144463"/>
          </a:xfrm>
          <a:prstGeom prst="rect">
            <a:avLst/>
          </a:prstGeom>
          <a:solidFill>
            <a:srgbClr val="DDF2FA"/>
          </a:solidFill>
          <a:ln w="63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+mn-ea"/>
              </a:rPr>
              <a:t>5</a:t>
            </a:r>
          </a:p>
        </p:txBody>
      </p:sp>
      <p:sp>
        <p:nvSpPr>
          <p:cNvPr id="87186" name="LimeSquare3" hidden="1"/>
          <p:cNvSpPr>
            <a:spLocks noChangeAspect="1" noChangeArrowheads="1"/>
          </p:cNvSpPr>
          <p:nvPr/>
        </p:nvSpPr>
        <p:spPr bwMode="auto">
          <a:xfrm>
            <a:off x="-1300163" y="4833938"/>
            <a:ext cx="90488" cy="90487"/>
          </a:xfrm>
          <a:prstGeom prst="rect">
            <a:avLst/>
          </a:prstGeom>
          <a:solidFill>
            <a:srgbClr val="DBFEBC"/>
          </a:solidFill>
          <a:ln w="12700">
            <a:solidFill>
              <a:srgbClr val="00B48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87" name="LavenderSquare3" hidden="1"/>
          <p:cNvSpPr>
            <a:spLocks noChangeAspect="1" noChangeArrowheads="1"/>
          </p:cNvSpPr>
          <p:nvPr/>
        </p:nvSpPr>
        <p:spPr bwMode="auto">
          <a:xfrm>
            <a:off x="-1298575" y="5191125"/>
            <a:ext cx="88900" cy="90488"/>
          </a:xfrm>
          <a:prstGeom prst="rect">
            <a:avLst/>
          </a:prstGeom>
          <a:solidFill>
            <a:srgbClr val="D7CDEB"/>
          </a:solidFill>
          <a:ln w="1270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88" name="LemonSquare3" hidden="1"/>
          <p:cNvSpPr>
            <a:spLocks noChangeAspect="1" noChangeArrowheads="1"/>
          </p:cNvSpPr>
          <p:nvPr/>
        </p:nvSpPr>
        <p:spPr bwMode="auto">
          <a:xfrm>
            <a:off x="-1298575" y="5565775"/>
            <a:ext cx="88900" cy="90488"/>
          </a:xfrm>
          <a:prstGeom prst="rect">
            <a:avLst/>
          </a:prstGeom>
          <a:solidFill>
            <a:srgbClr val="FFF5AD"/>
          </a:solidFill>
          <a:ln w="1270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89" name="PeachSquare3" hidden="1"/>
          <p:cNvSpPr>
            <a:spLocks noChangeAspect="1" noChangeArrowheads="1"/>
          </p:cNvSpPr>
          <p:nvPr/>
        </p:nvSpPr>
        <p:spPr bwMode="auto">
          <a:xfrm>
            <a:off x="-1298575" y="5910263"/>
            <a:ext cx="88900" cy="90487"/>
          </a:xfrm>
          <a:prstGeom prst="rect">
            <a:avLst/>
          </a:prstGeom>
          <a:solidFill>
            <a:srgbClr val="FFB385"/>
          </a:solidFill>
          <a:ln w="12700">
            <a:solidFill>
              <a:srgbClr val="FF7C2B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0" name="IceSquare3" hidden="1"/>
          <p:cNvSpPr>
            <a:spLocks noChangeAspect="1" noChangeArrowheads="1"/>
          </p:cNvSpPr>
          <p:nvPr/>
        </p:nvSpPr>
        <p:spPr bwMode="gray">
          <a:xfrm>
            <a:off x="-1300163" y="6249988"/>
            <a:ext cx="90488" cy="90487"/>
          </a:xfrm>
          <a:prstGeom prst="rect">
            <a:avLst/>
          </a:prstGeom>
          <a:solidFill>
            <a:srgbClr val="DDF2FA"/>
          </a:solidFill>
          <a:ln w="63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1" name="LimeSquare4" hidden="1"/>
          <p:cNvSpPr>
            <a:spLocks noChangeAspect="1" noChangeArrowheads="1"/>
          </p:cNvSpPr>
          <p:nvPr/>
        </p:nvSpPr>
        <p:spPr bwMode="auto">
          <a:xfrm>
            <a:off x="-1128713" y="4845050"/>
            <a:ext cx="65088" cy="65088"/>
          </a:xfrm>
          <a:prstGeom prst="rect">
            <a:avLst/>
          </a:prstGeom>
          <a:solidFill>
            <a:srgbClr val="DBFEBC"/>
          </a:solidFill>
          <a:ln w="12700">
            <a:solidFill>
              <a:srgbClr val="00B48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2" name="LavenderSquare4" hidden="1"/>
          <p:cNvSpPr>
            <a:spLocks noChangeAspect="1" noChangeArrowheads="1"/>
          </p:cNvSpPr>
          <p:nvPr/>
        </p:nvSpPr>
        <p:spPr bwMode="auto">
          <a:xfrm>
            <a:off x="-1128713" y="5202238"/>
            <a:ext cx="65088" cy="65087"/>
          </a:xfrm>
          <a:prstGeom prst="rect">
            <a:avLst/>
          </a:prstGeom>
          <a:solidFill>
            <a:srgbClr val="D7CDEB"/>
          </a:solidFill>
          <a:ln w="1270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3" name="LemonSquare4" hidden="1"/>
          <p:cNvSpPr>
            <a:spLocks noChangeAspect="1" noChangeArrowheads="1"/>
          </p:cNvSpPr>
          <p:nvPr/>
        </p:nvSpPr>
        <p:spPr bwMode="auto">
          <a:xfrm>
            <a:off x="-1128713" y="5576888"/>
            <a:ext cx="65088" cy="65087"/>
          </a:xfrm>
          <a:prstGeom prst="rect">
            <a:avLst/>
          </a:prstGeom>
          <a:solidFill>
            <a:srgbClr val="FFF5AD"/>
          </a:solidFill>
          <a:ln w="1270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4" name="PeachSquare4" hidden="1"/>
          <p:cNvSpPr>
            <a:spLocks noChangeAspect="1" noChangeArrowheads="1"/>
          </p:cNvSpPr>
          <p:nvPr/>
        </p:nvSpPr>
        <p:spPr bwMode="auto">
          <a:xfrm>
            <a:off x="-1128713" y="5921375"/>
            <a:ext cx="63500" cy="65088"/>
          </a:xfrm>
          <a:prstGeom prst="rect">
            <a:avLst/>
          </a:prstGeom>
          <a:solidFill>
            <a:srgbClr val="FFB385"/>
          </a:solidFill>
          <a:ln w="12700">
            <a:solidFill>
              <a:srgbClr val="FF7C2B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5" name="IceSquare4" hidden="1"/>
          <p:cNvSpPr>
            <a:spLocks noChangeAspect="1" noChangeArrowheads="1"/>
          </p:cNvSpPr>
          <p:nvPr/>
        </p:nvSpPr>
        <p:spPr bwMode="gray">
          <a:xfrm>
            <a:off x="-1128713" y="6261100"/>
            <a:ext cx="65088" cy="65088"/>
          </a:xfrm>
          <a:prstGeom prst="rect">
            <a:avLst/>
          </a:prstGeom>
          <a:solidFill>
            <a:srgbClr val="DDF2FA"/>
          </a:solidFill>
          <a:ln w="63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6" name="ChromeCircle1" hidden="1"/>
          <p:cNvSpPr>
            <a:spLocks noChangeArrowheads="1"/>
          </p:cNvSpPr>
          <p:nvPr/>
        </p:nvSpPr>
        <p:spPr bwMode="auto">
          <a:xfrm>
            <a:off x="-2749550" y="6600825"/>
            <a:ext cx="179387" cy="179388"/>
          </a:xfrm>
          <a:prstGeom prst="ellipse">
            <a:avLst/>
          </a:prstGeom>
          <a:solidFill>
            <a:srgbClr val="E6E6E6"/>
          </a:solidFill>
          <a:ln w="12700">
            <a:solidFill>
              <a:srgbClr val="969696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+mn-ea"/>
              </a:rPr>
              <a:t>6</a:t>
            </a:r>
          </a:p>
        </p:txBody>
      </p:sp>
      <p:sp>
        <p:nvSpPr>
          <p:cNvPr id="87197" name="ChromeCircle2" hidden="1"/>
          <p:cNvSpPr>
            <a:spLocks noChangeAspect="1" noChangeArrowheads="1"/>
          </p:cNvSpPr>
          <p:nvPr/>
        </p:nvSpPr>
        <p:spPr bwMode="auto">
          <a:xfrm>
            <a:off x="-2490788" y="6618288"/>
            <a:ext cx="144463" cy="144462"/>
          </a:xfrm>
          <a:prstGeom prst="ellipse">
            <a:avLst/>
          </a:prstGeom>
          <a:solidFill>
            <a:srgbClr val="E6E6E6"/>
          </a:solidFill>
          <a:ln w="12700">
            <a:solidFill>
              <a:srgbClr val="969696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+mn-ea"/>
              </a:rPr>
              <a:t>6</a:t>
            </a:r>
          </a:p>
        </p:txBody>
      </p:sp>
      <p:sp>
        <p:nvSpPr>
          <p:cNvPr id="87198" name="ChromeCircle3" hidden="1"/>
          <p:cNvSpPr>
            <a:spLocks noChangeAspect="1" noChangeArrowheads="1"/>
          </p:cNvSpPr>
          <p:nvPr/>
        </p:nvSpPr>
        <p:spPr bwMode="auto">
          <a:xfrm>
            <a:off x="-2266950" y="6645275"/>
            <a:ext cx="90487" cy="90488"/>
          </a:xfrm>
          <a:prstGeom prst="ellipse">
            <a:avLst/>
          </a:prstGeom>
          <a:solidFill>
            <a:srgbClr val="E6E6E6"/>
          </a:solidFill>
          <a:ln w="12700">
            <a:solidFill>
              <a:srgbClr val="969696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9" name="ChromeCircle4" hidden="1"/>
          <p:cNvSpPr>
            <a:spLocks noChangeAspect="1" noChangeArrowheads="1"/>
          </p:cNvSpPr>
          <p:nvPr/>
        </p:nvSpPr>
        <p:spPr bwMode="auto">
          <a:xfrm>
            <a:off x="-2095500" y="6657975"/>
            <a:ext cx="65087" cy="65088"/>
          </a:xfrm>
          <a:prstGeom prst="ellipse">
            <a:avLst/>
          </a:prstGeom>
          <a:solidFill>
            <a:srgbClr val="E6E6E6"/>
          </a:solidFill>
          <a:ln w="12700">
            <a:solidFill>
              <a:srgbClr val="969696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0" name="ChromeSquare1" hidden="1"/>
          <p:cNvSpPr>
            <a:spLocks noChangeArrowheads="1"/>
          </p:cNvSpPr>
          <p:nvPr/>
        </p:nvSpPr>
        <p:spPr bwMode="auto">
          <a:xfrm>
            <a:off x="-1782763" y="6602413"/>
            <a:ext cx="179388" cy="179387"/>
          </a:xfrm>
          <a:prstGeom prst="rect">
            <a:avLst/>
          </a:prstGeom>
          <a:solidFill>
            <a:srgbClr val="E6E6E6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+mn-ea"/>
              </a:rPr>
              <a:t>6</a:t>
            </a:r>
          </a:p>
        </p:txBody>
      </p:sp>
      <p:sp>
        <p:nvSpPr>
          <p:cNvPr id="87201" name="ChromeSquare2" hidden="1"/>
          <p:cNvSpPr>
            <a:spLocks noChangeAspect="1" noChangeArrowheads="1"/>
          </p:cNvSpPr>
          <p:nvPr/>
        </p:nvSpPr>
        <p:spPr bwMode="auto">
          <a:xfrm>
            <a:off x="-1524000" y="6629400"/>
            <a:ext cx="144462" cy="144463"/>
          </a:xfrm>
          <a:prstGeom prst="rect">
            <a:avLst/>
          </a:prstGeom>
          <a:solidFill>
            <a:srgbClr val="E6E6E6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+mn-ea"/>
              </a:rPr>
              <a:t>6</a:t>
            </a:r>
          </a:p>
        </p:txBody>
      </p:sp>
      <p:sp>
        <p:nvSpPr>
          <p:cNvPr id="87202" name="ChromeSquare3" hidden="1"/>
          <p:cNvSpPr>
            <a:spLocks noChangeAspect="1" noChangeArrowheads="1"/>
          </p:cNvSpPr>
          <p:nvPr/>
        </p:nvSpPr>
        <p:spPr bwMode="auto">
          <a:xfrm>
            <a:off x="-1298575" y="6646863"/>
            <a:ext cx="88900" cy="90487"/>
          </a:xfrm>
          <a:prstGeom prst="rect">
            <a:avLst/>
          </a:prstGeom>
          <a:solidFill>
            <a:srgbClr val="E6E6E6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3" name="ChromeSquare4" hidden="1"/>
          <p:cNvSpPr>
            <a:spLocks noChangeAspect="1" noChangeArrowheads="1"/>
          </p:cNvSpPr>
          <p:nvPr/>
        </p:nvSpPr>
        <p:spPr bwMode="auto">
          <a:xfrm>
            <a:off x="-1128713" y="6657975"/>
            <a:ext cx="65088" cy="65088"/>
          </a:xfrm>
          <a:prstGeom prst="rect">
            <a:avLst/>
          </a:prstGeom>
          <a:solidFill>
            <a:srgbClr val="E6E6E6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4" name="LemonMap" hidden="1"/>
          <p:cNvSpPr>
            <a:spLocks noChangeArrowheads="1"/>
          </p:cNvSpPr>
          <p:nvPr/>
        </p:nvSpPr>
        <p:spPr bwMode="auto">
          <a:xfrm>
            <a:off x="-1225550" y="4876800"/>
            <a:ext cx="306387" cy="306388"/>
          </a:xfrm>
          <a:prstGeom prst="rect">
            <a:avLst/>
          </a:prstGeom>
          <a:solidFill>
            <a:srgbClr val="FFF5AD"/>
          </a:solidFill>
          <a:ln w="6350">
            <a:solidFill>
              <a:srgbClr val="FFCC11"/>
            </a:solidFill>
            <a:miter lim="800000"/>
            <a:headEnd/>
            <a:tailEnd/>
          </a:ln>
        </p:spPr>
        <p:txBody>
          <a:bodyPr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5" name="LimeMap" hidden="1"/>
          <p:cNvSpPr>
            <a:spLocks noChangeArrowheads="1"/>
          </p:cNvSpPr>
          <p:nvPr/>
        </p:nvSpPr>
        <p:spPr bwMode="auto">
          <a:xfrm>
            <a:off x="-1225550" y="5257800"/>
            <a:ext cx="306387" cy="306388"/>
          </a:xfrm>
          <a:prstGeom prst="rect">
            <a:avLst/>
          </a:prstGeom>
          <a:solidFill>
            <a:srgbClr val="DBFEBC"/>
          </a:solidFill>
          <a:ln w="6350">
            <a:solidFill>
              <a:srgbClr val="00B481"/>
            </a:solidFill>
            <a:miter lim="800000"/>
            <a:headEnd/>
            <a:tailEnd/>
          </a:ln>
        </p:spPr>
        <p:txBody>
          <a:bodyPr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6" name="IceMap" hidden="1"/>
          <p:cNvSpPr>
            <a:spLocks noChangeArrowheads="1"/>
          </p:cNvSpPr>
          <p:nvPr/>
        </p:nvSpPr>
        <p:spPr bwMode="auto">
          <a:xfrm>
            <a:off x="-1225550" y="5638800"/>
            <a:ext cx="306387" cy="306388"/>
          </a:xfrm>
          <a:prstGeom prst="rect">
            <a:avLst/>
          </a:prstGeom>
          <a:solidFill>
            <a:srgbClr val="DDF2FA"/>
          </a:solidFill>
          <a:ln w="6350">
            <a:solidFill>
              <a:srgbClr val="265DCA"/>
            </a:solidFill>
            <a:miter lim="800000"/>
            <a:headEnd/>
            <a:tailEnd/>
          </a:ln>
        </p:spPr>
        <p:txBody>
          <a:bodyPr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7" name="LavenderMap" hidden="1"/>
          <p:cNvSpPr>
            <a:spLocks noChangeArrowheads="1"/>
          </p:cNvSpPr>
          <p:nvPr/>
        </p:nvSpPr>
        <p:spPr bwMode="auto">
          <a:xfrm>
            <a:off x="-1225550" y="6019800"/>
            <a:ext cx="306387" cy="306388"/>
          </a:xfrm>
          <a:prstGeom prst="rect">
            <a:avLst/>
          </a:prstGeom>
          <a:solidFill>
            <a:srgbClr val="D7CDEB"/>
          </a:solidFill>
          <a:ln w="6350">
            <a:solidFill>
              <a:srgbClr val="4D3380"/>
            </a:solidFill>
            <a:miter lim="800000"/>
            <a:headEnd/>
            <a:tailEnd/>
          </a:ln>
        </p:spPr>
        <p:txBody>
          <a:bodyPr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8" name="SkyMap" hidden="1"/>
          <p:cNvSpPr>
            <a:spLocks noChangeArrowheads="1"/>
          </p:cNvSpPr>
          <p:nvPr/>
        </p:nvSpPr>
        <p:spPr bwMode="auto">
          <a:xfrm>
            <a:off x="-1225550" y="4495800"/>
            <a:ext cx="306387" cy="306388"/>
          </a:xfrm>
          <a:prstGeom prst="rect">
            <a:avLst/>
          </a:prstGeom>
          <a:solidFill>
            <a:srgbClr val="7DD9FF"/>
          </a:solidFill>
          <a:ln w="63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wrap="none" lIns="36000" tIns="36000" rIns="36000" bIns="3600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9" name="SilverMap" hidden="1"/>
          <p:cNvSpPr>
            <a:spLocks noChangeArrowheads="1"/>
          </p:cNvSpPr>
          <p:nvPr/>
        </p:nvSpPr>
        <p:spPr bwMode="auto">
          <a:xfrm>
            <a:off x="-1225550" y="6400800"/>
            <a:ext cx="306387" cy="306388"/>
          </a:xfrm>
          <a:prstGeom prst="rect">
            <a:avLst/>
          </a:prstGeom>
          <a:solidFill>
            <a:srgbClr val="D4D4D4"/>
          </a:solidFill>
          <a:ln w="6350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10" name="OceanBorder" hidden="1"/>
          <p:cNvSpPr>
            <a:spLocks noChangeArrowheads="1"/>
          </p:cNvSpPr>
          <p:nvPr/>
        </p:nvSpPr>
        <p:spPr bwMode="gray">
          <a:xfrm>
            <a:off x="-2697163" y="76200"/>
            <a:ext cx="252413" cy="252413"/>
          </a:xfrm>
          <a:prstGeom prst="rect">
            <a:avLst/>
          </a:prstGeom>
          <a:noFill/>
          <a:ln w="190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+mn-ea"/>
              </a:rPr>
              <a:t>A</a:t>
            </a:r>
          </a:p>
        </p:txBody>
      </p:sp>
      <p:sp>
        <p:nvSpPr>
          <p:cNvPr id="87211" name="SunflowerBorder" hidden="1"/>
          <p:cNvSpPr>
            <a:spLocks noChangeArrowheads="1"/>
          </p:cNvSpPr>
          <p:nvPr/>
        </p:nvSpPr>
        <p:spPr bwMode="gray">
          <a:xfrm>
            <a:off x="-3000375" y="76200"/>
            <a:ext cx="252412" cy="252413"/>
          </a:xfrm>
          <a:prstGeom prst="rect">
            <a:avLst/>
          </a:prstGeom>
          <a:noFill/>
          <a:ln w="1905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+mn-ea"/>
              </a:rPr>
              <a:t>A</a:t>
            </a:r>
          </a:p>
        </p:txBody>
      </p:sp>
      <p:sp>
        <p:nvSpPr>
          <p:cNvPr id="87212" name="ForestBorder" hidden="1"/>
          <p:cNvSpPr>
            <a:spLocks noChangeArrowheads="1"/>
          </p:cNvSpPr>
          <p:nvPr/>
        </p:nvSpPr>
        <p:spPr bwMode="gray">
          <a:xfrm>
            <a:off x="-2392363" y="76200"/>
            <a:ext cx="252413" cy="252413"/>
          </a:xfrm>
          <a:prstGeom prst="rect">
            <a:avLst/>
          </a:prstGeom>
          <a:noFill/>
          <a:ln w="19050">
            <a:solidFill>
              <a:srgbClr val="00D581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+mn-ea"/>
              </a:rPr>
              <a:t>A</a:t>
            </a:r>
          </a:p>
        </p:txBody>
      </p:sp>
      <p:sp>
        <p:nvSpPr>
          <p:cNvPr id="87213" name="TangerineBorder" hidden="1"/>
          <p:cNvSpPr>
            <a:spLocks noChangeArrowheads="1"/>
          </p:cNvSpPr>
          <p:nvPr/>
        </p:nvSpPr>
        <p:spPr bwMode="gray">
          <a:xfrm>
            <a:off x="-1477963" y="76200"/>
            <a:ext cx="252413" cy="252413"/>
          </a:xfrm>
          <a:prstGeom prst="rect">
            <a:avLst/>
          </a:prstGeom>
          <a:noFill/>
          <a:ln w="19050">
            <a:solidFill>
              <a:srgbClr val="FF7F17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 anchorCtr="1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+mn-ea"/>
              </a:rPr>
              <a:t>A</a:t>
            </a:r>
          </a:p>
        </p:txBody>
      </p:sp>
      <p:sp>
        <p:nvSpPr>
          <p:cNvPr id="87214" name="GrapeBorder" hidden="1"/>
          <p:cNvSpPr>
            <a:spLocks noChangeArrowheads="1"/>
          </p:cNvSpPr>
          <p:nvPr/>
        </p:nvSpPr>
        <p:spPr bwMode="gray">
          <a:xfrm>
            <a:off x="-1782763" y="76200"/>
            <a:ext cx="252413" cy="252413"/>
          </a:xfrm>
          <a:prstGeom prst="rect">
            <a:avLst/>
          </a:prstGeom>
          <a:noFill/>
          <a:ln w="1905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+mn-ea"/>
              </a:rPr>
              <a:t>A</a:t>
            </a:r>
          </a:p>
        </p:txBody>
      </p:sp>
      <p:sp>
        <p:nvSpPr>
          <p:cNvPr id="87215" name="SteelBorder" hidden="1"/>
          <p:cNvSpPr>
            <a:spLocks noChangeArrowheads="1"/>
          </p:cNvSpPr>
          <p:nvPr/>
        </p:nvSpPr>
        <p:spPr bwMode="gray">
          <a:xfrm flipH="1">
            <a:off x="-2087563" y="76200"/>
            <a:ext cx="252413" cy="252413"/>
          </a:xfrm>
          <a:prstGeom prst="rect">
            <a:avLst/>
          </a:prstGeom>
          <a:noFill/>
          <a:ln w="19050">
            <a:solidFill>
              <a:srgbClr val="969696"/>
            </a:solidFill>
            <a:miter lim="800000"/>
            <a:headEnd type="none" w="sm" len="sm"/>
            <a:tailEnd type="none" w="sm" len="sm"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+mn-ea"/>
              </a:rPr>
              <a:t>A</a:t>
            </a:r>
          </a:p>
        </p:txBody>
      </p:sp>
      <p:sp>
        <p:nvSpPr>
          <p:cNvPr id="87216" name="Black" hidden="1"/>
          <p:cNvSpPr>
            <a:spLocks noChangeArrowheads="1"/>
          </p:cNvSpPr>
          <p:nvPr/>
        </p:nvSpPr>
        <p:spPr bwMode="gray">
          <a:xfrm>
            <a:off x="-2976563" y="1905000"/>
            <a:ext cx="252413" cy="252413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FFFFFF"/>
                </a:solidFill>
                <a:latin typeface="Frutiger 45 Light"/>
                <a:ea typeface="+mn-ea"/>
              </a:rPr>
              <a:t>A</a:t>
            </a:r>
          </a:p>
        </p:txBody>
      </p:sp>
      <p:sp>
        <p:nvSpPr>
          <p:cNvPr id="87217" name="White" hidden="1"/>
          <p:cNvSpPr>
            <a:spLocks noChangeArrowheads="1"/>
          </p:cNvSpPr>
          <p:nvPr/>
        </p:nvSpPr>
        <p:spPr bwMode="gray">
          <a:xfrm flipH="1">
            <a:off x="-2673350" y="1905000"/>
            <a:ext cx="252412" cy="252413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+mn-ea"/>
              </a:rPr>
              <a:t>A</a:t>
            </a:r>
          </a:p>
        </p:txBody>
      </p:sp>
      <p:sp>
        <p:nvSpPr>
          <p:cNvPr id="87218" name="Text Box 178"/>
          <p:cNvSpPr txBox="1">
            <a:spLocks noChangeArrowheads="1"/>
          </p:cNvSpPr>
          <p:nvPr/>
        </p:nvSpPr>
        <p:spPr bwMode="auto">
          <a:xfrm>
            <a:off x="8821738" y="6567488"/>
            <a:ext cx="322262" cy="2540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54000" tIns="72000" rIns="90000" bIns="46800">
            <a:spAutoFit/>
          </a:bodyPr>
          <a:lstStyle/>
          <a:p>
            <a:pPr marL="171450" indent="-171450" latinLnBrk="0">
              <a:lnSpc>
                <a:spcPct val="90000"/>
              </a:lnSpc>
              <a:spcBef>
                <a:spcPct val="50000"/>
              </a:spcBef>
              <a:buSzPct val="129000"/>
              <a:defRPr/>
            </a:pPr>
            <a:fld id="{4A4D72AF-0BE1-4972-ACC5-2DFBCBDFA64F}" type="slidenum">
              <a:rPr lang="en-US" altLang="ko-KR" sz="1000">
                <a:solidFill>
                  <a:schemeClr val="tx1"/>
                </a:solidFill>
                <a:latin typeface="Times" pitchFamily="18" charset="0"/>
                <a:ea typeface="산돌고딕 M" pitchFamily="18" charset="-127"/>
              </a:rPr>
              <a:pPr marL="171450" indent="-171450" latinLnBrk="0">
                <a:lnSpc>
                  <a:spcPct val="90000"/>
                </a:lnSpc>
                <a:spcBef>
                  <a:spcPct val="50000"/>
                </a:spcBef>
                <a:buSzPct val="129000"/>
                <a:defRPr/>
              </a:pPr>
              <a:t>‹#›</a:t>
            </a:fld>
            <a:endParaRPr lang="en-US" altLang="ko-KR" sz="1000">
              <a:solidFill>
                <a:schemeClr val="tx1"/>
              </a:solidFill>
              <a:latin typeface="Times" pitchFamily="18" charset="0"/>
              <a:ea typeface="산돌고딕 M" pitchFamily="18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64" r:id="rId4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다음_SemiBold" pitchFamily="2" charset="-127"/>
          <a:ea typeface="다음_SemiBold" pitchFamily="2" charset="-127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9pPr>
    </p:titleStyle>
    <p:bodyStyle>
      <a:lvl1pPr marL="342900" indent="-342900" algn="l" rtl="0" eaLnBrk="0" fontAlgn="base" latinLnBrk="1" hangingPunct="0">
        <a:lnSpc>
          <a:spcPct val="115000"/>
        </a:lnSpc>
        <a:spcBef>
          <a:spcPct val="40000"/>
        </a:spcBef>
        <a:spcAft>
          <a:spcPct val="0"/>
        </a:spcAft>
        <a:buSzPct val="120000"/>
        <a:buBlip>
          <a:blip r:embed="rId8"/>
        </a:buBlip>
        <a:defRPr kumimoji="1" sz="2000">
          <a:solidFill>
            <a:schemeClr val="tx1"/>
          </a:solidFill>
          <a:latin typeface="다음_SemiBold" pitchFamily="2" charset="-127"/>
          <a:ea typeface="다음_SemiBold" pitchFamily="2" charset="-127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1463" y="101600"/>
            <a:ext cx="65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ko-KR" altLang="ko-KR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1938" y="1228725"/>
            <a:ext cx="8318500" cy="350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ko-KR" altLang="en-US" dirty="0" smtClean="0"/>
              <a:t>내용입력</a:t>
            </a:r>
          </a:p>
        </p:txBody>
      </p:sp>
      <p:grpSp>
        <p:nvGrpSpPr>
          <p:cNvPr id="2" name="AlignRight" hidden="1"/>
          <p:cNvGrpSpPr>
            <a:grpSpLocks/>
          </p:cNvGrpSpPr>
          <p:nvPr/>
        </p:nvGrpSpPr>
        <p:grpSpPr bwMode="auto">
          <a:xfrm>
            <a:off x="-1931988" y="1460500"/>
            <a:ext cx="188913" cy="212725"/>
            <a:chOff x="-1309" y="920"/>
            <a:chExt cx="119" cy="134"/>
          </a:xfrm>
        </p:grpSpPr>
        <p:sp>
          <p:nvSpPr>
            <p:cNvPr id="87045" name="Rectangle 5" hidden="1"/>
            <p:cNvSpPr>
              <a:spLocks noChangeArrowheads="1"/>
            </p:cNvSpPr>
            <p:nvPr/>
          </p:nvSpPr>
          <p:spPr bwMode="auto">
            <a:xfrm flipH="1">
              <a:off x="-1275" y="920"/>
              <a:ext cx="61" cy="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46" name="Rectangle 6" hidden="1"/>
            <p:cNvSpPr>
              <a:spLocks noChangeArrowheads="1"/>
            </p:cNvSpPr>
            <p:nvPr/>
          </p:nvSpPr>
          <p:spPr bwMode="auto">
            <a:xfrm flipH="1">
              <a:off x="-1307" y="969"/>
              <a:ext cx="93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47" name="Line 7" hidden="1"/>
            <p:cNvSpPr>
              <a:spLocks noChangeShapeType="1"/>
            </p:cNvSpPr>
            <p:nvPr/>
          </p:nvSpPr>
          <p:spPr bwMode="auto">
            <a:xfrm>
              <a:off x="-1309" y="1037"/>
              <a:ext cx="10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48" name="Line 8" hidden="1"/>
            <p:cNvSpPr>
              <a:spLocks noChangeShapeType="1"/>
            </p:cNvSpPr>
            <p:nvPr/>
          </p:nvSpPr>
          <p:spPr bwMode="auto">
            <a:xfrm flipH="1">
              <a:off x="-1191" y="920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3" name="Alignleft" hidden="1"/>
          <p:cNvGrpSpPr>
            <a:grpSpLocks/>
          </p:cNvGrpSpPr>
          <p:nvPr/>
        </p:nvGrpSpPr>
        <p:grpSpPr bwMode="auto">
          <a:xfrm>
            <a:off x="-1641475" y="1460500"/>
            <a:ext cx="179387" cy="212725"/>
            <a:chOff x="-1126" y="920"/>
            <a:chExt cx="113" cy="134"/>
          </a:xfrm>
        </p:grpSpPr>
        <p:sp>
          <p:nvSpPr>
            <p:cNvPr id="87050" name="Rectangle 10" hidden="1"/>
            <p:cNvSpPr>
              <a:spLocks noChangeArrowheads="1"/>
            </p:cNvSpPr>
            <p:nvPr/>
          </p:nvSpPr>
          <p:spPr bwMode="auto">
            <a:xfrm>
              <a:off x="-1108" y="920"/>
              <a:ext cx="61" cy="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1" name="Rectangle 11" hidden="1"/>
            <p:cNvSpPr>
              <a:spLocks noChangeArrowheads="1"/>
            </p:cNvSpPr>
            <p:nvPr/>
          </p:nvSpPr>
          <p:spPr bwMode="auto">
            <a:xfrm>
              <a:off x="-1108" y="969"/>
              <a:ext cx="93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2" name="Line 12" hidden="1"/>
            <p:cNvSpPr>
              <a:spLocks noChangeShapeType="1"/>
            </p:cNvSpPr>
            <p:nvPr/>
          </p:nvSpPr>
          <p:spPr bwMode="auto">
            <a:xfrm flipH="1">
              <a:off x="-1114" y="1037"/>
              <a:ext cx="10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3" name="Line 13" hidden="1"/>
            <p:cNvSpPr>
              <a:spLocks noChangeShapeType="1"/>
            </p:cNvSpPr>
            <p:nvPr/>
          </p:nvSpPr>
          <p:spPr bwMode="auto">
            <a:xfrm>
              <a:off x="-1126" y="920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4" name="Aligntop" hidden="1"/>
          <p:cNvGrpSpPr>
            <a:grpSpLocks/>
          </p:cNvGrpSpPr>
          <p:nvPr/>
        </p:nvGrpSpPr>
        <p:grpSpPr bwMode="auto">
          <a:xfrm>
            <a:off x="-1350963" y="1471613"/>
            <a:ext cx="212725" cy="179387"/>
            <a:chOff x="-943" y="927"/>
            <a:chExt cx="134" cy="113"/>
          </a:xfrm>
        </p:grpSpPr>
        <p:sp>
          <p:nvSpPr>
            <p:cNvPr id="87055" name="Rectangle 15" hidden="1"/>
            <p:cNvSpPr>
              <a:spLocks noChangeArrowheads="1"/>
            </p:cNvSpPr>
            <p:nvPr/>
          </p:nvSpPr>
          <p:spPr bwMode="auto">
            <a:xfrm rot="16200000" flipH="1">
              <a:off x="-961" y="963"/>
              <a:ext cx="61" cy="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6" name="Rectangle 16" hidden="1"/>
            <p:cNvSpPr>
              <a:spLocks noChangeArrowheads="1"/>
            </p:cNvSpPr>
            <p:nvPr/>
          </p:nvSpPr>
          <p:spPr bwMode="auto">
            <a:xfrm rot="16200000" flipH="1">
              <a:off x="-924" y="973"/>
              <a:ext cx="88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7" name="Line 17" hidden="1"/>
            <p:cNvSpPr>
              <a:spLocks noChangeShapeType="1"/>
            </p:cNvSpPr>
            <p:nvPr/>
          </p:nvSpPr>
          <p:spPr bwMode="auto">
            <a:xfrm rot="-5400000">
              <a:off x="-876" y="990"/>
              <a:ext cx="10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8" name="Line 18" hidden="1"/>
            <p:cNvSpPr>
              <a:spLocks noChangeShapeType="1"/>
            </p:cNvSpPr>
            <p:nvPr/>
          </p:nvSpPr>
          <p:spPr bwMode="auto">
            <a:xfrm rot="16200000" flipH="1">
              <a:off x="-861" y="845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5" name="Alignbottom" hidden="1"/>
          <p:cNvGrpSpPr>
            <a:grpSpLocks/>
          </p:cNvGrpSpPr>
          <p:nvPr/>
        </p:nvGrpSpPr>
        <p:grpSpPr bwMode="auto">
          <a:xfrm>
            <a:off x="-1022350" y="1462088"/>
            <a:ext cx="215900" cy="192087"/>
            <a:chOff x="-736" y="921"/>
            <a:chExt cx="136" cy="121"/>
          </a:xfrm>
        </p:grpSpPr>
        <p:sp>
          <p:nvSpPr>
            <p:cNvPr id="87060" name="Rectangle 20" hidden="1"/>
            <p:cNvSpPr>
              <a:spLocks noChangeArrowheads="1"/>
            </p:cNvSpPr>
            <p:nvPr/>
          </p:nvSpPr>
          <p:spPr bwMode="auto">
            <a:xfrm rot="16200000">
              <a:off x="-754" y="975"/>
              <a:ext cx="61" cy="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61" name="Rectangle 21" hidden="1"/>
            <p:cNvSpPr>
              <a:spLocks noChangeArrowheads="1"/>
            </p:cNvSpPr>
            <p:nvPr/>
          </p:nvSpPr>
          <p:spPr bwMode="auto">
            <a:xfrm rot="16200000">
              <a:off x="-719" y="957"/>
              <a:ext cx="93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62" name="Line 22" hidden="1"/>
            <p:cNvSpPr>
              <a:spLocks noChangeShapeType="1"/>
            </p:cNvSpPr>
            <p:nvPr/>
          </p:nvSpPr>
          <p:spPr bwMode="auto">
            <a:xfrm rot="16200000" flipH="1">
              <a:off x="-668" y="972"/>
              <a:ext cx="10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63" name="Line 23" hidden="1"/>
            <p:cNvSpPr>
              <a:spLocks noChangeShapeType="1"/>
            </p:cNvSpPr>
            <p:nvPr/>
          </p:nvSpPr>
          <p:spPr bwMode="auto">
            <a:xfrm rot="16200000">
              <a:off x="-667" y="975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6" name="Alignvcenter" hidden="1"/>
          <p:cNvGrpSpPr>
            <a:grpSpLocks/>
          </p:cNvGrpSpPr>
          <p:nvPr/>
        </p:nvGrpSpPr>
        <p:grpSpPr bwMode="auto">
          <a:xfrm>
            <a:off x="-665163" y="1460500"/>
            <a:ext cx="147638" cy="212725"/>
            <a:chOff x="-511" y="920"/>
            <a:chExt cx="93" cy="134"/>
          </a:xfrm>
        </p:grpSpPr>
        <p:sp>
          <p:nvSpPr>
            <p:cNvPr id="87065" name="Line 25" hidden="1"/>
            <p:cNvSpPr>
              <a:spLocks noChangeShapeType="1"/>
            </p:cNvSpPr>
            <p:nvPr/>
          </p:nvSpPr>
          <p:spPr bwMode="auto">
            <a:xfrm>
              <a:off x="-462" y="920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66" name="Rectangle 26" hidden="1"/>
            <p:cNvSpPr>
              <a:spLocks noChangeArrowheads="1"/>
            </p:cNvSpPr>
            <p:nvPr/>
          </p:nvSpPr>
          <p:spPr bwMode="auto">
            <a:xfrm>
              <a:off x="-492" y="944"/>
              <a:ext cx="61" cy="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67" name="Rectangle 27" hidden="1"/>
            <p:cNvSpPr>
              <a:spLocks noChangeArrowheads="1"/>
            </p:cNvSpPr>
            <p:nvPr/>
          </p:nvSpPr>
          <p:spPr bwMode="auto">
            <a:xfrm>
              <a:off x="-511" y="993"/>
              <a:ext cx="93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7" name="Alignhcenter" hidden="1"/>
          <p:cNvGrpSpPr>
            <a:grpSpLocks/>
          </p:cNvGrpSpPr>
          <p:nvPr/>
        </p:nvGrpSpPr>
        <p:grpSpPr bwMode="auto">
          <a:xfrm>
            <a:off x="-365125" y="1489075"/>
            <a:ext cx="212725" cy="147638"/>
            <a:chOff x="-322" y="938"/>
            <a:chExt cx="134" cy="93"/>
          </a:xfrm>
        </p:grpSpPr>
        <p:sp>
          <p:nvSpPr>
            <p:cNvPr id="87069" name="Line 29" hidden="1"/>
            <p:cNvSpPr>
              <a:spLocks noChangeShapeType="1"/>
            </p:cNvSpPr>
            <p:nvPr/>
          </p:nvSpPr>
          <p:spPr bwMode="auto">
            <a:xfrm rot="-5400000">
              <a:off x="-255" y="917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70" name="Rectangle 30" hidden="1"/>
            <p:cNvSpPr>
              <a:spLocks noChangeArrowheads="1"/>
            </p:cNvSpPr>
            <p:nvPr/>
          </p:nvSpPr>
          <p:spPr bwMode="auto">
            <a:xfrm rot="-5400000">
              <a:off x="-323" y="975"/>
              <a:ext cx="61" cy="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71" name="Rectangle 31" hidden="1"/>
            <p:cNvSpPr>
              <a:spLocks noChangeArrowheads="1"/>
            </p:cNvSpPr>
            <p:nvPr/>
          </p:nvSpPr>
          <p:spPr bwMode="auto">
            <a:xfrm rot="-5400000">
              <a:off x="-285" y="967"/>
              <a:ext cx="93" cy="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8" name="CopyToWord" hidden="1"/>
          <p:cNvGrpSpPr>
            <a:grpSpLocks/>
          </p:cNvGrpSpPr>
          <p:nvPr/>
        </p:nvGrpSpPr>
        <p:grpSpPr bwMode="auto">
          <a:xfrm>
            <a:off x="-1658938" y="1749425"/>
            <a:ext cx="211138" cy="223838"/>
            <a:chOff x="-1137" y="1102"/>
            <a:chExt cx="133" cy="141"/>
          </a:xfrm>
        </p:grpSpPr>
        <p:sp>
          <p:nvSpPr>
            <p:cNvPr id="87073" name="Freeform 33" hidden="1"/>
            <p:cNvSpPr>
              <a:spLocks/>
            </p:cNvSpPr>
            <p:nvPr/>
          </p:nvSpPr>
          <p:spPr bwMode="auto">
            <a:xfrm>
              <a:off x="-1089" y="1105"/>
              <a:ext cx="85" cy="72"/>
            </a:xfrm>
            <a:custGeom>
              <a:avLst/>
              <a:gdLst/>
              <a:ahLst/>
              <a:cxnLst>
                <a:cxn ang="0">
                  <a:pos x="84" y="72"/>
                </a:cxn>
                <a:cxn ang="0">
                  <a:pos x="71" y="6"/>
                </a:cxn>
                <a:cxn ang="0">
                  <a:pos x="0" y="35"/>
                </a:cxn>
              </a:cxnLst>
              <a:rect l="0" t="0" r="r" b="b"/>
              <a:pathLst>
                <a:path w="85" h="72">
                  <a:moveTo>
                    <a:pt x="84" y="72"/>
                  </a:moveTo>
                  <a:cubicBezTo>
                    <a:pt x="84" y="29"/>
                    <a:pt x="85" y="12"/>
                    <a:pt x="71" y="6"/>
                  </a:cubicBezTo>
                  <a:cubicBezTo>
                    <a:pt x="57" y="0"/>
                    <a:pt x="15" y="29"/>
                    <a:pt x="0" y="35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pic>
          <p:nvPicPr>
            <p:cNvPr id="1179" name="Picture 34" hidden="1"/>
            <p:cNvPicPr>
              <a:picLocks noChangeAspect="1" noChangeArrowheads="1"/>
            </p:cNvPicPr>
            <p:nvPr/>
          </p:nvPicPr>
          <p:blipFill>
            <a:blip r:embed="rId7" cstate="print"/>
            <a:srcRect l="34227" r="36145" b="49373"/>
            <a:stretch>
              <a:fillRect/>
            </a:stretch>
          </p:blipFill>
          <p:spPr bwMode="auto">
            <a:xfrm>
              <a:off x="-1137" y="1134"/>
              <a:ext cx="121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75" name="Line 35" hidden="1"/>
            <p:cNvSpPr>
              <a:spLocks noChangeShapeType="1"/>
            </p:cNvSpPr>
            <p:nvPr/>
          </p:nvSpPr>
          <p:spPr bwMode="auto">
            <a:xfrm>
              <a:off x="-1131" y="1119"/>
              <a:ext cx="34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76" name="Line 36" hidden="1"/>
            <p:cNvSpPr>
              <a:spLocks noChangeShapeType="1"/>
            </p:cNvSpPr>
            <p:nvPr/>
          </p:nvSpPr>
          <p:spPr bwMode="auto">
            <a:xfrm rot="-5400000">
              <a:off x="-1131" y="1119"/>
              <a:ext cx="34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sp>
        <p:nvSpPr>
          <p:cNvPr id="87077" name="Text Box 37" hidden="1"/>
          <p:cNvSpPr txBox="1">
            <a:spLocks noChangeArrowheads="1"/>
          </p:cNvSpPr>
          <p:nvPr/>
        </p:nvSpPr>
        <p:spPr bwMode="auto">
          <a:xfrm>
            <a:off x="-1073150" y="1524000"/>
            <a:ext cx="735012" cy="2254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lIns="36000" tIns="36000" rIns="36000" bIns="36000" anchor="ctr">
            <a:spAutoFit/>
          </a:bodyPr>
          <a:lstStyle/>
          <a:p>
            <a:pPr algn="ctr" eaLnBrk="0" latinLnBrk="0" hangingPunct="0">
              <a:defRPr/>
            </a:pPr>
            <a:r>
              <a:rPr kumimoji="0" lang="en-GB" altLang="ko-KR" sz="1000">
                <a:solidFill>
                  <a:srgbClr val="000000"/>
                </a:solidFill>
                <a:latin typeface="Frutiger 45 Light"/>
                <a:ea typeface="굴림"/>
              </a:rPr>
              <a:t>Line Charts</a:t>
            </a:r>
          </a:p>
        </p:txBody>
      </p:sp>
      <p:sp>
        <p:nvSpPr>
          <p:cNvPr id="87078" name="Steel" hidden="1"/>
          <p:cNvSpPr>
            <a:spLocks noChangeArrowheads="1"/>
          </p:cNvSpPr>
          <p:nvPr/>
        </p:nvSpPr>
        <p:spPr bwMode="gray">
          <a:xfrm>
            <a:off x="-2087563" y="768350"/>
            <a:ext cx="252413" cy="252413"/>
          </a:xfrm>
          <a:prstGeom prst="rect">
            <a:avLst/>
          </a:prstGeom>
          <a:solidFill>
            <a:srgbClr val="969696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79" name="Grape" hidden="1"/>
          <p:cNvSpPr>
            <a:spLocks noChangeArrowheads="1"/>
          </p:cNvSpPr>
          <p:nvPr/>
        </p:nvSpPr>
        <p:spPr bwMode="gray">
          <a:xfrm>
            <a:off x="-1782763" y="762000"/>
            <a:ext cx="252413" cy="252413"/>
          </a:xfrm>
          <a:prstGeom prst="rect">
            <a:avLst/>
          </a:prstGeom>
          <a:solidFill>
            <a:srgbClr val="4D3380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0" name="Tangerine" hidden="1"/>
          <p:cNvSpPr>
            <a:spLocks noChangeArrowheads="1"/>
          </p:cNvSpPr>
          <p:nvPr/>
        </p:nvSpPr>
        <p:spPr bwMode="gray">
          <a:xfrm>
            <a:off x="-1477963" y="762000"/>
            <a:ext cx="252413" cy="252413"/>
          </a:xfrm>
          <a:prstGeom prst="rect">
            <a:avLst/>
          </a:prstGeom>
          <a:solidFill>
            <a:srgbClr val="FF7F17"/>
          </a:solidFill>
          <a:ln w="9525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1" name="Forest" hidden="1"/>
          <p:cNvSpPr>
            <a:spLocks noChangeArrowheads="1"/>
          </p:cNvSpPr>
          <p:nvPr/>
        </p:nvSpPr>
        <p:spPr bwMode="gray">
          <a:xfrm flipH="1">
            <a:off x="-2392363" y="768350"/>
            <a:ext cx="252413" cy="252413"/>
          </a:xfrm>
          <a:prstGeom prst="rect">
            <a:avLst/>
          </a:prstGeom>
          <a:solidFill>
            <a:srgbClr val="00B481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2" name="Sky" hidden="1"/>
          <p:cNvSpPr>
            <a:spLocks noChangeArrowheads="1"/>
          </p:cNvSpPr>
          <p:nvPr/>
        </p:nvSpPr>
        <p:spPr bwMode="gray">
          <a:xfrm flipH="1">
            <a:off x="-2697163" y="1066800"/>
            <a:ext cx="252413" cy="252413"/>
          </a:xfrm>
          <a:prstGeom prst="rect">
            <a:avLst/>
          </a:prstGeom>
          <a:solidFill>
            <a:srgbClr val="7DD9FF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3" name="Ocean" hidden="1"/>
          <p:cNvSpPr>
            <a:spLocks noChangeArrowheads="1"/>
          </p:cNvSpPr>
          <p:nvPr/>
        </p:nvSpPr>
        <p:spPr bwMode="gray">
          <a:xfrm flipH="1">
            <a:off x="-2697163" y="768350"/>
            <a:ext cx="252413" cy="252413"/>
          </a:xfrm>
          <a:prstGeom prst="rect">
            <a:avLst/>
          </a:prstGeom>
          <a:solidFill>
            <a:srgbClr val="265DCA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4" name="Buttercup" hidden="1"/>
          <p:cNvSpPr>
            <a:spLocks noChangeArrowheads="1"/>
          </p:cNvSpPr>
          <p:nvPr/>
        </p:nvSpPr>
        <p:spPr bwMode="gray">
          <a:xfrm>
            <a:off x="-3000375" y="1082675"/>
            <a:ext cx="252412" cy="252413"/>
          </a:xfrm>
          <a:prstGeom prst="rect">
            <a:avLst/>
          </a:prstGeom>
          <a:solidFill>
            <a:srgbClr val="FAE66E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5" name="Silver" hidden="1"/>
          <p:cNvSpPr>
            <a:spLocks noChangeArrowheads="1"/>
          </p:cNvSpPr>
          <p:nvPr/>
        </p:nvSpPr>
        <p:spPr bwMode="gray">
          <a:xfrm>
            <a:off x="-2087563" y="1066800"/>
            <a:ext cx="252413" cy="252413"/>
          </a:xfrm>
          <a:prstGeom prst="rect">
            <a:avLst/>
          </a:prstGeom>
          <a:solidFill>
            <a:srgbClr val="D4D4D4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6" name="Heather" hidden="1"/>
          <p:cNvSpPr>
            <a:spLocks noChangeArrowheads="1"/>
          </p:cNvSpPr>
          <p:nvPr/>
        </p:nvSpPr>
        <p:spPr bwMode="gray">
          <a:xfrm>
            <a:off x="-1782763" y="1066800"/>
            <a:ext cx="252413" cy="252413"/>
          </a:xfrm>
          <a:prstGeom prst="rect">
            <a:avLst/>
          </a:prstGeom>
          <a:solidFill>
            <a:srgbClr val="B8A6DC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7" name="Peach" hidden="1"/>
          <p:cNvSpPr>
            <a:spLocks noChangeArrowheads="1"/>
          </p:cNvSpPr>
          <p:nvPr/>
        </p:nvSpPr>
        <p:spPr bwMode="gray">
          <a:xfrm>
            <a:off x="-1477963" y="1066800"/>
            <a:ext cx="252413" cy="252413"/>
          </a:xfrm>
          <a:prstGeom prst="rect">
            <a:avLst/>
          </a:prstGeom>
          <a:solidFill>
            <a:srgbClr val="FFB385"/>
          </a:solidFill>
          <a:ln w="9525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8" name="Sunflower" hidden="1"/>
          <p:cNvSpPr>
            <a:spLocks noChangeArrowheads="1"/>
          </p:cNvSpPr>
          <p:nvPr/>
        </p:nvSpPr>
        <p:spPr bwMode="gray">
          <a:xfrm>
            <a:off x="-3000375" y="768350"/>
            <a:ext cx="252412" cy="252413"/>
          </a:xfrm>
          <a:prstGeom prst="rect">
            <a:avLst/>
          </a:prstGeom>
          <a:solidFill>
            <a:srgbClr val="FFCC11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9" name="Leaf" hidden="1"/>
          <p:cNvSpPr>
            <a:spLocks noChangeArrowheads="1"/>
          </p:cNvSpPr>
          <p:nvPr/>
        </p:nvSpPr>
        <p:spPr bwMode="gray">
          <a:xfrm flipH="1">
            <a:off x="-2392363" y="1066800"/>
            <a:ext cx="252413" cy="252413"/>
          </a:xfrm>
          <a:prstGeom prst="rect">
            <a:avLst/>
          </a:prstGeom>
          <a:solidFill>
            <a:srgbClr val="87E1AA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0" name="Lemon" hidden="1"/>
          <p:cNvSpPr>
            <a:spLocks noChangeArrowheads="1"/>
          </p:cNvSpPr>
          <p:nvPr/>
        </p:nvSpPr>
        <p:spPr bwMode="gray">
          <a:xfrm>
            <a:off x="-3000375" y="1371600"/>
            <a:ext cx="252412" cy="252413"/>
          </a:xfrm>
          <a:prstGeom prst="rect">
            <a:avLst/>
          </a:prstGeom>
          <a:solidFill>
            <a:srgbClr val="FFF5AD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1" name="Chrome" hidden="1"/>
          <p:cNvSpPr>
            <a:spLocks noChangeArrowheads="1"/>
          </p:cNvSpPr>
          <p:nvPr/>
        </p:nvSpPr>
        <p:spPr bwMode="gray">
          <a:xfrm>
            <a:off x="-2087563" y="1371600"/>
            <a:ext cx="252413" cy="252413"/>
          </a:xfrm>
          <a:prstGeom prst="rect">
            <a:avLst/>
          </a:prstGeom>
          <a:solidFill>
            <a:srgbClr val="E6E6E6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2" name="Lavender" hidden="1"/>
          <p:cNvSpPr>
            <a:spLocks noChangeArrowheads="1"/>
          </p:cNvSpPr>
          <p:nvPr/>
        </p:nvSpPr>
        <p:spPr bwMode="gray">
          <a:xfrm>
            <a:off x="-1782763" y="1371600"/>
            <a:ext cx="252413" cy="252413"/>
          </a:xfrm>
          <a:prstGeom prst="rect">
            <a:avLst/>
          </a:prstGeom>
          <a:solidFill>
            <a:srgbClr val="D7CDEB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3" name="Mango" hidden="1"/>
          <p:cNvSpPr>
            <a:spLocks noChangeArrowheads="1"/>
          </p:cNvSpPr>
          <p:nvPr/>
        </p:nvSpPr>
        <p:spPr bwMode="gray">
          <a:xfrm>
            <a:off x="-1477963" y="1371600"/>
            <a:ext cx="252413" cy="252413"/>
          </a:xfrm>
          <a:prstGeom prst="rect">
            <a:avLst/>
          </a:prstGeom>
          <a:solidFill>
            <a:srgbClr val="FFDCC7"/>
          </a:solidFill>
          <a:ln w="9525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4" name="Lime" hidden="1"/>
          <p:cNvSpPr>
            <a:spLocks noChangeArrowheads="1"/>
          </p:cNvSpPr>
          <p:nvPr/>
        </p:nvSpPr>
        <p:spPr bwMode="gray">
          <a:xfrm flipH="1">
            <a:off x="-2392363" y="1371600"/>
            <a:ext cx="252413" cy="252413"/>
          </a:xfrm>
          <a:prstGeom prst="rect">
            <a:avLst/>
          </a:prstGeom>
          <a:solidFill>
            <a:srgbClr val="DBFEBC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5" name="Ice" hidden="1"/>
          <p:cNvSpPr>
            <a:spLocks noChangeArrowheads="1"/>
          </p:cNvSpPr>
          <p:nvPr/>
        </p:nvSpPr>
        <p:spPr bwMode="gray">
          <a:xfrm flipH="1">
            <a:off x="-2697163" y="1371600"/>
            <a:ext cx="252413" cy="252413"/>
          </a:xfrm>
          <a:prstGeom prst="rect">
            <a:avLst/>
          </a:prstGeom>
          <a:solidFill>
            <a:srgbClr val="DDF2FA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6" name="OceanIce" hidden="1"/>
          <p:cNvSpPr>
            <a:spLocks noChangeArrowheads="1"/>
          </p:cNvSpPr>
          <p:nvPr/>
        </p:nvSpPr>
        <p:spPr bwMode="gray">
          <a:xfrm>
            <a:off x="-2697163" y="433388"/>
            <a:ext cx="252413" cy="252412"/>
          </a:xfrm>
          <a:prstGeom prst="rect">
            <a:avLst/>
          </a:prstGeom>
          <a:solidFill>
            <a:srgbClr val="DDF2FA"/>
          </a:solidFill>
          <a:ln w="190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7" name="SunflowerLemon" hidden="1"/>
          <p:cNvSpPr>
            <a:spLocks noChangeArrowheads="1"/>
          </p:cNvSpPr>
          <p:nvPr/>
        </p:nvSpPr>
        <p:spPr bwMode="gray">
          <a:xfrm>
            <a:off x="-3000375" y="433388"/>
            <a:ext cx="252412" cy="252412"/>
          </a:xfrm>
          <a:prstGeom prst="rect">
            <a:avLst/>
          </a:prstGeom>
          <a:solidFill>
            <a:srgbClr val="FFF5AD"/>
          </a:solidFill>
          <a:ln w="1905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8" name="ForestLime" hidden="1"/>
          <p:cNvSpPr>
            <a:spLocks noChangeArrowheads="1"/>
          </p:cNvSpPr>
          <p:nvPr/>
        </p:nvSpPr>
        <p:spPr bwMode="gray">
          <a:xfrm>
            <a:off x="-2392363" y="433388"/>
            <a:ext cx="252413" cy="252412"/>
          </a:xfrm>
          <a:prstGeom prst="rect">
            <a:avLst/>
          </a:prstGeom>
          <a:solidFill>
            <a:srgbClr val="DBFEBC"/>
          </a:solidFill>
          <a:ln w="19050">
            <a:solidFill>
              <a:srgbClr val="00D581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9" name="TangerineMango" hidden="1"/>
          <p:cNvSpPr>
            <a:spLocks noChangeArrowheads="1"/>
          </p:cNvSpPr>
          <p:nvPr/>
        </p:nvSpPr>
        <p:spPr bwMode="gray">
          <a:xfrm>
            <a:off x="-1477963" y="433388"/>
            <a:ext cx="252413" cy="252412"/>
          </a:xfrm>
          <a:prstGeom prst="rect">
            <a:avLst/>
          </a:prstGeom>
          <a:solidFill>
            <a:srgbClr val="FFDCC7"/>
          </a:solidFill>
          <a:ln w="19050">
            <a:solidFill>
              <a:srgbClr val="FF7F17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 anchorCtr="1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100" name="GrapeLavender" hidden="1"/>
          <p:cNvSpPr>
            <a:spLocks noChangeArrowheads="1"/>
          </p:cNvSpPr>
          <p:nvPr/>
        </p:nvSpPr>
        <p:spPr bwMode="gray">
          <a:xfrm>
            <a:off x="-1782763" y="433388"/>
            <a:ext cx="252413" cy="252412"/>
          </a:xfrm>
          <a:prstGeom prst="rect">
            <a:avLst/>
          </a:prstGeom>
          <a:solidFill>
            <a:srgbClr val="D7CDEB"/>
          </a:solidFill>
          <a:ln w="1905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101" name="SteelChrome" hidden="1"/>
          <p:cNvSpPr>
            <a:spLocks noChangeArrowheads="1"/>
          </p:cNvSpPr>
          <p:nvPr/>
        </p:nvSpPr>
        <p:spPr bwMode="gray">
          <a:xfrm flipH="1">
            <a:off x="-2087563" y="433388"/>
            <a:ext cx="252413" cy="252412"/>
          </a:xfrm>
          <a:prstGeom prst="rect">
            <a:avLst/>
          </a:prstGeom>
          <a:solidFill>
            <a:srgbClr val="E6E6E6"/>
          </a:solidFill>
          <a:ln w="19050">
            <a:solidFill>
              <a:srgbClr val="969696"/>
            </a:solidFill>
            <a:miter lim="800000"/>
            <a:headEnd type="none" w="sm" len="sm"/>
            <a:tailEnd type="none" w="sm" len="sm"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grpSp>
        <p:nvGrpSpPr>
          <p:cNvPr id="9" name="ResizeProportionally" hidden="1"/>
          <p:cNvGrpSpPr>
            <a:grpSpLocks/>
          </p:cNvGrpSpPr>
          <p:nvPr/>
        </p:nvGrpSpPr>
        <p:grpSpPr bwMode="auto">
          <a:xfrm>
            <a:off x="-2063750" y="2209800"/>
            <a:ext cx="1047750" cy="985838"/>
            <a:chOff x="-1392" y="1392"/>
            <a:chExt cx="660" cy="621"/>
          </a:xfrm>
        </p:grpSpPr>
        <p:sp>
          <p:nvSpPr>
            <p:cNvPr id="87103" name="Line 63" hidden="1"/>
            <p:cNvSpPr>
              <a:spLocks noChangeShapeType="1"/>
            </p:cNvSpPr>
            <p:nvPr/>
          </p:nvSpPr>
          <p:spPr bwMode="gray">
            <a:xfrm flipH="1">
              <a:off x="-732" y="1392"/>
              <a:ext cx="0" cy="52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04" name="Line 64" hidden="1"/>
            <p:cNvSpPr>
              <a:spLocks noChangeShapeType="1"/>
            </p:cNvSpPr>
            <p:nvPr/>
          </p:nvSpPr>
          <p:spPr bwMode="gray">
            <a:xfrm flipH="1">
              <a:off x="-1392" y="2013"/>
              <a:ext cx="54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05" name="AutoShape 65" hidden="1"/>
            <p:cNvSpPr>
              <a:spLocks noChangeArrowheads="1"/>
            </p:cNvSpPr>
            <p:nvPr/>
          </p:nvSpPr>
          <p:spPr bwMode="auto">
            <a:xfrm flipH="1">
              <a:off x="-1310" y="1477"/>
              <a:ext cx="410" cy="399"/>
            </a:xfrm>
            <a:prstGeom prst="bevel">
              <a:avLst>
                <a:gd name="adj" fmla="val 12500"/>
              </a:avLst>
            </a:prstGeom>
            <a:solidFill>
              <a:srgbClr val="265DCA"/>
            </a:solidFill>
            <a:ln w="19050">
              <a:solidFill>
                <a:srgbClr val="265DCA"/>
              </a:solidFill>
              <a:miter lim="800000"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eaLnBrk="0" latinLnBrk="0" hangingPunct="0">
                <a:defRPr/>
              </a:pPr>
              <a:endParaRPr kumimoji="0" lang="ko-KR" altLang="ko-KR" sz="1000" b="0">
                <a:solidFill>
                  <a:srgbClr val="FFFFFF"/>
                </a:solidFill>
                <a:latin typeface="Frutiger 45 Light"/>
                <a:ea typeface="굴림"/>
              </a:endParaRPr>
            </a:p>
          </p:txBody>
        </p:sp>
      </p:grpSp>
      <p:grpSp>
        <p:nvGrpSpPr>
          <p:cNvPr id="10" name="Resize" hidden="1"/>
          <p:cNvGrpSpPr>
            <a:grpSpLocks/>
          </p:cNvGrpSpPr>
          <p:nvPr/>
        </p:nvGrpSpPr>
        <p:grpSpPr bwMode="auto">
          <a:xfrm>
            <a:off x="-2749550" y="3505200"/>
            <a:ext cx="1047750" cy="985838"/>
            <a:chOff x="-1824" y="2208"/>
            <a:chExt cx="660" cy="621"/>
          </a:xfrm>
        </p:grpSpPr>
        <p:sp>
          <p:nvSpPr>
            <p:cNvPr id="87107" name="Line 67" hidden="1"/>
            <p:cNvSpPr>
              <a:spLocks noChangeShapeType="1"/>
            </p:cNvSpPr>
            <p:nvPr/>
          </p:nvSpPr>
          <p:spPr bwMode="gray">
            <a:xfrm flipH="1">
              <a:off x="-1164" y="2208"/>
              <a:ext cx="0" cy="52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08" name="Line 68" hidden="1"/>
            <p:cNvSpPr>
              <a:spLocks noChangeShapeType="1"/>
            </p:cNvSpPr>
            <p:nvPr/>
          </p:nvSpPr>
          <p:spPr bwMode="gray">
            <a:xfrm flipH="1">
              <a:off x="-1824" y="2829"/>
              <a:ext cx="54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09" name="Oval 69" hidden="1"/>
            <p:cNvSpPr>
              <a:spLocks noChangeArrowheads="1"/>
            </p:cNvSpPr>
            <p:nvPr/>
          </p:nvSpPr>
          <p:spPr bwMode="auto">
            <a:xfrm rot="16200000" flipH="1">
              <a:off x="-1794" y="2325"/>
              <a:ext cx="525" cy="297"/>
            </a:xfrm>
            <a:prstGeom prst="ellipse">
              <a:avLst/>
            </a:prstGeom>
            <a:solidFill>
              <a:srgbClr val="265DCA"/>
            </a:solidFill>
            <a:ln w="19050">
              <a:solidFill>
                <a:srgbClr val="265DCA"/>
              </a:solidFill>
              <a:round/>
              <a:headEnd/>
              <a:tailEnd/>
            </a:ln>
            <a:effectLst/>
          </p:spPr>
          <p:txBody>
            <a:bodyPr vert="eaVert" lIns="36000" tIns="36000" rIns="36000" bIns="36000" anchor="ctr"/>
            <a:lstStyle/>
            <a:p>
              <a:pPr algn="ctr" eaLnBrk="0" latinLnBrk="0" hangingPunct="0">
                <a:defRPr/>
              </a:pPr>
              <a:endParaRPr kumimoji="0" lang="ko-KR" altLang="ko-KR" sz="1000" b="0">
                <a:solidFill>
                  <a:srgbClr val="FFFFFF"/>
                </a:solidFill>
                <a:latin typeface="Frutiger 45 Light"/>
                <a:ea typeface="굴림"/>
              </a:endParaRPr>
            </a:p>
          </p:txBody>
        </p:sp>
      </p:grpSp>
      <p:sp>
        <p:nvSpPr>
          <p:cNvPr id="87110" name="Blob" hidden="1"/>
          <p:cNvSpPr>
            <a:spLocks noChangeArrowheads="1"/>
          </p:cNvSpPr>
          <p:nvPr/>
        </p:nvSpPr>
        <p:spPr bwMode="auto">
          <a:xfrm>
            <a:off x="-1530350" y="3810000"/>
            <a:ext cx="368300" cy="381000"/>
          </a:xfrm>
          <a:prstGeom prst="ellipse">
            <a:avLst/>
          </a:prstGeom>
          <a:solidFill>
            <a:srgbClr val="FAE66E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lIns="36000" tIns="36000" rIns="18000" bIns="36000" anchor="ctr"/>
          <a:lstStyle/>
          <a:p>
            <a:pPr algn="ctr" eaLnBrk="0" latinLnBrk="0" hangingPunct="0">
              <a:defRPr/>
            </a:pPr>
            <a:r>
              <a:rPr kumimoji="0" lang="en-GB" altLang="ko-KR" sz="2600" b="0">
                <a:solidFill>
                  <a:srgbClr val="000000"/>
                </a:solidFill>
                <a:latin typeface="Arial" charset="0"/>
                <a:ea typeface="굴림"/>
              </a:rPr>
              <a:t>?</a:t>
            </a:r>
          </a:p>
        </p:txBody>
      </p:sp>
      <p:grpSp>
        <p:nvGrpSpPr>
          <p:cNvPr id="11" name="PasteSpecial" hidden="1"/>
          <p:cNvGrpSpPr>
            <a:grpSpLocks/>
          </p:cNvGrpSpPr>
          <p:nvPr/>
        </p:nvGrpSpPr>
        <p:grpSpPr bwMode="auto">
          <a:xfrm>
            <a:off x="-2901950" y="4876800"/>
            <a:ext cx="762000" cy="909638"/>
            <a:chOff x="-1920" y="3072"/>
            <a:chExt cx="480" cy="573"/>
          </a:xfrm>
        </p:grpSpPr>
        <p:sp>
          <p:nvSpPr>
            <p:cNvPr id="87112" name="AutoShape 72" hidden="1"/>
            <p:cNvSpPr>
              <a:spLocks noChangeArrowheads="1"/>
            </p:cNvSpPr>
            <p:nvPr/>
          </p:nvSpPr>
          <p:spPr bwMode="auto">
            <a:xfrm>
              <a:off x="-1920" y="3128"/>
              <a:ext cx="432" cy="469"/>
            </a:xfrm>
            <a:prstGeom prst="roundRect">
              <a:avLst>
                <a:gd name="adj" fmla="val 29398"/>
              </a:avLst>
            </a:prstGeom>
            <a:solidFill>
              <a:srgbClr val="7DD9FF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13" name="AutoShape 73" hidden="1"/>
            <p:cNvSpPr>
              <a:spLocks noChangeArrowheads="1"/>
            </p:cNvSpPr>
            <p:nvPr/>
          </p:nvSpPr>
          <p:spPr bwMode="auto">
            <a:xfrm flipV="1">
              <a:off x="-1845" y="3072"/>
              <a:ext cx="294" cy="141"/>
            </a:xfrm>
            <a:custGeom>
              <a:avLst/>
              <a:gdLst>
                <a:gd name="G0" fmla="+- 7087 0 0"/>
                <a:gd name="G1" fmla="+- 21600 0 7087"/>
                <a:gd name="G2" fmla="*/ 7087 1 2"/>
                <a:gd name="G3" fmla="+- 21600 0 G2"/>
                <a:gd name="G4" fmla="+/ 7087 21600 2"/>
                <a:gd name="G5" fmla="+/ G1 0 2"/>
                <a:gd name="G6" fmla="*/ 21600 21600 7087"/>
                <a:gd name="G7" fmla="*/ G6 1 2"/>
                <a:gd name="G8" fmla="+- 21600 0 G7"/>
                <a:gd name="G9" fmla="*/ 21600 1 2"/>
                <a:gd name="G10" fmla="+- 7087 0 G9"/>
                <a:gd name="G11" fmla="?: G10 G8 0"/>
                <a:gd name="G12" fmla="?: G10 G7 21600"/>
                <a:gd name="T0" fmla="*/ 18056 w 21600"/>
                <a:gd name="T1" fmla="*/ 10800 h 21600"/>
                <a:gd name="T2" fmla="*/ 10800 w 21600"/>
                <a:gd name="T3" fmla="*/ 21600 h 21600"/>
                <a:gd name="T4" fmla="*/ 3544 w 21600"/>
                <a:gd name="T5" fmla="*/ 10800 h 21600"/>
                <a:gd name="T6" fmla="*/ 10800 w 21600"/>
                <a:gd name="T7" fmla="*/ 0 h 21600"/>
                <a:gd name="T8" fmla="*/ 5344 w 21600"/>
                <a:gd name="T9" fmla="*/ 5344 h 21600"/>
                <a:gd name="T10" fmla="*/ 16256 w 21600"/>
                <a:gd name="T11" fmla="*/ 1625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7087" y="21600"/>
                  </a:lnTo>
                  <a:lnTo>
                    <a:pt x="1451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14" name="Line 74" hidden="1"/>
            <p:cNvSpPr>
              <a:spLocks noChangeShapeType="1"/>
            </p:cNvSpPr>
            <p:nvPr/>
          </p:nvSpPr>
          <p:spPr bwMode="auto">
            <a:xfrm>
              <a:off x="-1728" y="3143"/>
              <a:ext cx="7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grpSp>
          <p:nvGrpSpPr>
            <p:cNvPr id="12" name="Group 75" hidden="1"/>
            <p:cNvGrpSpPr>
              <a:grpSpLocks/>
            </p:cNvGrpSpPr>
            <p:nvPr/>
          </p:nvGrpSpPr>
          <p:grpSpPr bwMode="auto">
            <a:xfrm>
              <a:off x="-1728" y="3357"/>
              <a:ext cx="288" cy="288"/>
              <a:chOff x="2592" y="3744"/>
              <a:chExt cx="336" cy="288"/>
            </a:xfrm>
          </p:grpSpPr>
          <p:grpSp>
            <p:nvGrpSpPr>
              <p:cNvPr id="13" name="Group 76" hidden="1"/>
              <p:cNvGrpSpPr>
                <a:grpSpLocks/>
              </p:cNvGrpSpPr>
              <p:nvPr/>
            </p:nvGrpSpPr>
            <p:grpSpPr bwMode="auto">
              <a:xfrm>
                <a:off x="2592" y="3744"/>
                <a:ext cx="336" cy="288"/>
                <a:chOff x="2592" y="3744"/>
                <a:chExt cx="336" cy="288"/>
              </a:xfrm>
            </p:grpSpPr>
            <p:sp>
              <p:nvSpPr>
                <p:cNvPr id="87117" name="Freeform 77" hidden="1"/>
                <p:cNvSpPr>
                  <a:spLocks/>
                </p:cNvSpPr>
                <p:nvPr/>
              </p:nvSpPr>
              <p:spPr bwMode="auto">
                <a:xfrm>
                  <a:off x="2592" y="3744"/>
                  <a:ext cx="336" cy="288"/>
                </a:xfrm>
                <a:custGeom>
                  <a:avLst/>
                  <a:gdLst/>
                  <a:ahLst/>
                  <a:cxnLst>
                    <a:cxn ang="0">
                      <a:pos x="0" y="288"/>
                    </a:cxn>
                    <a:cxn ang="0">
                      <a:pos x="0" y="0"/>
                    </a:cxn>
                    <a:cxn ang="0">
                      <a:pos x="240" y="0"/>
                    </a:cxn>
                    <a:cxn ang="0">
                      <a:pos x="336" y="96"/>
                    </a:cxn>
                    <a:cxn ang="0">
                      <a:pos x="336" y="288"/>
                    </a:cxn>
                    <a:cxn ang="0">
                      <a:pos x="0" y="288"/>
                    </a:cxn>
                  </a:cxnLst>
                  <a:rect l="0" t="0" r="r" b="b"/>
                  <a:pathLst>
                    <a:path w="336" h="288">
                      <a:moveTo>
                        <a:pt x="0" y="288"/>
                      </a:moveTo>
                      <a:lnTo>
                        <a:pt x="0" y="0"/>
                      </a:lnTo>
                      <a:lnTo>
                        <a:pt x="240" y="0"/>
                      </a:lnTo>
                      <a:lnTo>
                        <a:pt x="336" y="96"/>
                      </a:lnTo>
                      <a:lnTo>
                        <a:pt x="336" y="288"/>
                      </a:lnTo>
                      <a:lnTo>
                        <a:pt x="0" y="2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lIns="36000" tIns="36000" rIns="36000" bIns="36000" anchor="ctr"/>
                <a:lstStyle/>
                <a:p>
                  <a:pPr algn="ctr" latinLnBrk="0">
                    <a:lnSpc>
                      <a:spcPct val="90000"/>
                    </a:lnSpc>
                    <a:spcBef>
                      <a:spcPct val="40000"/>
                    </a:spcBef>
                    <a:buSzPct val="130000"/>
                    <a:defRPr/>
                  </a:pPr>
                  <a:endParaRPr lang="ko-KR" altLang="en-US">
                    <a:ea typeface="HY헤드라인M" pitchFamily="18" charset="-127"/>
                  </a:endParaRPr>
                </a:p>
              </p:txBody>
            </p:sp>
            <p:sp>
              <p:nvSpPr>
                <p:cNvPr id="87118" name="Line 78" hidden="1"/>
                <p:cNvSpPr>
                  <a:spLocks noChangeShapeType="1"/>
                </p:cNvSpPr>
                <p:nvPr/>
              </p:nvSpPr>
              <p:spPr bwMode="auto">
                <a:xfrm>
                  <a:off x="2648" y="3837"/>
                  <a:ext cx="136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36000" tIns="36000" rIns="36000" bIns="36000" anchor="ctr"/>
                <a:lstStyle/>
                <a:p>
                  <a:pPr algn="ctr" latinLnBrk="0">
                    <a:lnSpc>
                      <a:spcPct val="90000"/>
                    </a:lnSpc>
                    <a:spcBef>
                      <a:spcPct val="40000"/>
                    </a:spcBef>
                    <a:buSzPct val="130000"/>
                    <a:defRPr/>
                  </a:pPr>
                  <a:endParaRPr lang="ko-KR" altLang="en-US">
                    <a:ea typeface="HY헤드라인M" pitchFamily="18" charset="-127"/>
                  </a:endParaRPr>
                </a:p>
              </p:txBody>
            </p:sp>
            <p:sp>
              <p:nvSpPr>
                <p:cNvPr id="87119" name="Line 79" hidden="1"/>
                <p:cNvSpPr>
                  <a:spLocks noChangeShapeType="1"/>
                </p:cNvSpPr>
                <p:nvPr/>
              </p:nvSpPr>
              <p:spPr bwMode="auto">
                <a:xfrm>
                  <a:off x="2648" y="3942"/>
                  <a:ext cx="224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36000" tIns="36000" rIns="36000" bIns="36000" anchor="ctr"/>
                <a:lstStyle/>
                <a:p>
                  <a:pPr algn="ctr" latinLnBrk="0">
                    <a:lnSpc>
                      <a:spcPct val="90000"/>
                    </a:lnSpc>
                    <a:spcBef>
                      <a:spcPct val="40000"/>
                    </a:spcBef>
                    <a:buSzPct val="130000"/>
                    <a:defRPr/>
                  </a:pPr>
                  <a:endParaRPr lang="ko-KR" altLang="en-US">
                    <a:ea typeface="HY헤드라인M" pitchFamily="18" charset="-127"/>
                  </a:endParaRPr>
                </a:p>
              </p:txBody>
            </p:sp>
          </p:grpSp>
          <p:sp>
            <p:nvSpPr>
              <p:cNvPr id="87120" name="Freeform 80" hidden="1"/>
              <p:cNvSpPr>
                <a:spLocks/>
              </p:cNvSpPr>
              <p:nvPr/>
            </p:nvSpPr>
            <p:spPr bwMode="auto">
              <a:xfrm>
                <a:off x="2832" y="3744"/>
                <a:ext cx="96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6"/>
                  </a:cxn>
                  <a:cxn ang="0">
                    <a:pos x="96" y="96"/>
                  </a:cxn>
                </a:cxnLst>
                <a:rect l="0" t="0" r="r" b="b"/>
                <a:pathLst>
                  <a:path w="96" h="96">
                    <a:moveTo>
                      <a:pt x="0" y="0"/>
                    </a:moveTo>
                    <a:lnTo>
                      <a:pt x="0" y="96"/>
                    </a:lnTo>
                    <a:lnTo>
                      <a:pt x="96" y="96"/>
                    </a:ln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36000" tIns="36000" rIns="36000" bIns="36000" anchor="ctr"/>
              <a:lstStyle/>
              <a:p>
                <a:pPr algn="ctr" latinLnBrk="0">
                  <a:lnSpc>
                    <a:spcPct val="90000"/>
                  </a:lnSpc>
                  <a:spcBef>
                    <a:spcPct val="40000"/>
                  </a:spcBef>
                  <a:buSzPct val="130000"/>
                  <a:defRPr/>
                </a:pPr>
                <a:endParaRPr lang="ko-KR" altLang="en-US">
                  <a:ea typeface="HY헤드라인M" pitchFamily="18" charset="-127"/>
                </a:endParaRPr>
              </a:p>
            </p:txBody>
          </p:sp>
        </p:grpSp>
      </p:grpSp>
      <p:grpSp>
        <p:nvGrpSpPr>
          <p:cNvPr id="14" name="GotoExcelChart" hidden="1"/>
          <p:cNvGrpSpPr>
            <a:grpSpLocks/>
          </p:cNvGrpSpPr>
          <p:nvPr/>
        </p:nvGrpSpPr>
        <p:grpSpPr bwMode="auto">
          <a:xfrm>
            <a:off x="-1911350" y="5029200"/>
            <a:ext cx="911225" cy="914400"/>
            <a:chOff x="-1296" y="3168"/>
            <a:chExt cx="574" cy="576"/>
          </a:xfrm>
        </p:grpSpPr>
        <p:sp>
          <p:nvSpPr>
            <p:cNvPr id="87122" name="Rectangle 82" hidden="1"/>
            <p:cNvSpPr>
              <a:spLocks noChangeArrowheads="1"/>
            </p:cNvSpPr>
            <p:nvPr/>
          </p:nvSpPr>
          <p:spPr bwMode="gray">
            <a:xfrm>
              <a:off x="-904" y="3298"/>
              <a:ext cx="103" cy="403"/>
            </a:xfrm>
            <a:prstGeom prst="rect">
              <a:avLst/>
            </a:prstGeom>
            <a:solidFill>
              <a:srgbClr val="00B481"/>
            </a:solidFill>
            <a:ln w="19050">
              <a:solidFill>
                <a:srgbClr val="00B481"/>
              </a:solidFill>
              <a:miter lim="800000"/>
              <a:headEnd/>
              <a:tailEnd/>
            </a:ln>
            <a:effectLst/>
          </p:spPr>
          <p:txBody>
            <a:bodyPr lIns="35941" tIns="35941" rIns="35941" bIns="35941" anchor="ctr"/>
            <a:lstStyle/>
            <a:p>
              <a:pPr algn="ctr" eaLnBrk="0" latinLnBrk="0" hangingPunct="0">
                <a:defRPr/>
              </a:pPr>
              <a:endParaRPr kumimoji="0" lang="ko-KR" altLang="ko-KR" sz="1000">
                <a:solidFill>
                  <a:srgbClr val="FFFFFF"/>
                </a:solidFill>
                <a:latin typeface="Frutiger 45 Light"/>
                <a:ea typeface="굴림"/>
              </a:endParaRPr>
            </a:p>
          </p:txBody>
        </p:sp>
        <p:sp>
          <p:nvSpPr>
            <p:cNvPr id="87123" name="Rectangle 83" hidden="1"/>
            <p:cNvSpPr>
              <a:spLocks noChangeArrowheads="1"/>
            </p:cNvSpPr>
            <p:nvPr/>
          </p:nvSpPr>
          <p:spPr bwMode="gray">
            <a:xfrm>
              <a:off x="-1075" y="3183"/>
              <a:ext cx="95" cy="518"/>
            </a:xfrm>
            <a:prstGeom prst="rect">
              <a:avLst/>
            </a:prstGeom>
            <a:solidFill>
              <a:srgbClr val="FFCC11"/>
            </a:solidFill>
            <a:ln w="19050">
              <a:solidFill>
                <a:srgbClr val="FFCC11"/>
              </a:solidFill>
              <a:miter lim="800000"/>
              <a:headEnd/>
              <a:tailEnd/>
            </a:ln>
            <a:effectLst/>
          </p:spPr>
          <p:txBody>
            <a:bodyPr lIns="35941" tIns="35941" rIns="35941" bIns="35941" anchor="ctr"/>
            <a:lstStyle/>
            <a:p>
              <a:pPr algn="ctr" eaLnBrk="0" latinLnBrk="0" hangingPunct="0">
                <a:defRPr/>
              </a:pPr>
              <a:endParaRPr kumimoji="0" lang="ko-KR" altLang="ko-KR" sz="1000">
                <a:solidFill>
                  <a:srgbClr val="000000"/>
                </a:solidFill>
                <a:latin typeface="Frutiger 45 Light"/>
                <a:ea typeface="굴림"/>
              </a:endParaRPr>
            </a:p>
          </p:txBody>
        </p:sp>
        <p:sp>
          <p:nvSpPr>
            <p:cNvPr id="87124" name="Rectangle 84" hidden="1"/>
            <p:cNvSpPr>
              <a:spLocks noChangeArrowheads="1"/>
            </p:cNvSpPr>
            <p:nvPr/>
          </p:nvSpPr>
          <p:spPr bwMode="gray">
            <a:xfrm>
              <a:off x="-1247" y="3561"/>
              <a:ext cx="101" cy="140"/>
            </a:xfrm>
            <a:prstGeom prst="rect">
              <a:avLst/>
            </a:prstGeom>
            <a:solidFill>
              <a:srgbClr val="265DCA"/>
            </a:solidFill>
            <a:ln w="19050">
              <a:solidFill>
                <a:srgbClr val="265DCA"/>
              </a:solidFill>
              <a:miter lim="800000"/>
              <a:headEnd/>
              <a:tailEnd/>
            </a:ln>
            <a:effectLst/>
          </p:spPr>
          <p:txBody>
            <a:bodyPr lIns="35941" tIns="35941" rIns="35941" bIns="35941" anchor="ctr"/>
            <a:lstStyle/>
            <a:p>
              <a:pPr algn="ctr" eaLnBrk="0" latinLnBrk="0" hangingPunct="0">
                <a:defRPr/>
              </a:pPr>
              <a:endParaRPr kumimoji="0" lang="ko-KR" altLang="ko-KR" sz="1000">
                <a:solidFill>
                  <a:srgbClr val="FFFFFF"/>
                </a:solidFill>
                <a:latin typeface="Frutiger 45 Light"/>
                <a:ea typeface="굴림"/>
              </a:endParaRPr>
            </a:p>
          </p:txBody>
        </p:sp>
        <p:sp>
          <p:nvSpPr>
            <p:cNvPr id="87125" name="Freeform 85" hidden="1"/>
            <p:cNvSpPr>
              <a:spLocks/>
            </p:cNvSpPr>
            <p:nvPr/>
          </p:nvSpPr>
          <p:spPr bwMode="auto">
            <a:xfrm>
              <a:off x="-1296" y="3168"/>
              <a:ext cx="528" cy="576"/>
            </a:xfrm>
            <a:custGeom>
              <a:avLst/>
              <a:gdLst/>
              <a:ahLst/>
              <a:cxnLst>
                <a:cxn ang="0">
                  <a:pos x="336" y="480"/>
                </a:cxn>
                <a:cxn ang="0">
                  <a:pos x="0" y="480"/>
                </a:cxn>
                <a:cxn ang="0">
                  <a:pos x="0" y="0"/>
                </a:cxn>
              </a:cxnLst>
              <a:rect l="0" t="0" r="r" b="b"/>
              <a:pathLst>
                <a:path w="336" h="480">
                  <a:moveTo>
                    <a:pt x="336" y="480"/>
                  </a:moveTo>
                  <a:lnTo>
                    <a:pt x="0" y="480"/>
                  </a:ln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26" name="Text Box 86" hidden="1"/>
            <p:cNvSpPr txBox="1">
              <a:spLocks noChangeArrowheads="1"/>
            </p:cNvSpPr>
            <p:nvPr/>
          </p:nvSpPr>
          <p:spPr bwMode="auto">
            <a:xfrm>
              <a:off x="-1232" y="3246"/>
              <a:ext cx="510" cy="44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eaLnBrk="0" latinLnBrk="0" hangingPunct="0">
                <a:lnSpc>
                  <a:spcPct val="80000"/>
                </a:lnSpc>
                <a:defRPr/>
              </a:pPr>
              <a:r>
                <a:rPr kumimoji="0" lang="en-GB" altLang="ko-KR" sz="5800" b="0">
                  <a:solidFill>
                    <a:srgbClr val="000000"/>
                  </a:solidFill>
                  <a:latin typeface="Impact" pitchFamily="34" charset="0"/>
                  <a:ea typeface="굴림"/>
                </a:rPr>
                <a:t>GO</a:t>
              </a:r>
            </a:p>
          </p:txBody>
        </p:sp>
      </p:grpSp>
      <p:grpSp>
        <p:nvGrpSpPr>
          <p:cNvPr id="15" name="MapTools" hidden="1"/>
          <p:cNvGrpSpPr>
            <a:grpSpLocks/>
          </p:cNvGrpSpPr>
          <p:nvPr/>
        </p:nvGrpSpPr>
        <p:grpSpPr bwMode="auto">
          <a:xfrm>
            <a:off x="-1454150" y="4572000"/>
            <a:ext cx="444500" cy="762000"/>
            <a:chOff x="816" y="1056"/>
            <a:chExt cx="1573" cy="2688"/>
          </a:xfrm>
        </p:grpSpPr>
        <p:sp>
          <p:nvSpPr>
            <p:cNvPr id="87128" name="Freeform 88" hidden="1"/>
            <p:cNvSpPr>
              <a:spLocks/>
            </p:cNvSpPr>
            <p:nvPr/>
          </p:nvSpPr>
          <p:spPr bwMode="auto">
            <a:xfrm>
              <a:off x="1080" y="1056"/>
              <a:ext cx="455" cy="39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5" y="5"/>
                </a:cxn>
                <a:cxn ang="0">
                  <a:pos x="4" y="7"/>
                </a:cxn>
                <a:cxn ang="0">
                  <a:pos x="5" y="8"/>
                </a:cxn>
                <a:cxn ang="0">
                  <a:pos x="6" y="8"/>
                </a:cxn>
                <a:cxn ang="0">
                  <a:pos x="5" y="5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3" y="3"/>
                </a:cxn>
                <a:cxn ang="0">
                  <a:pos x="14" y="5"/>
                </a:cxn>
                <a:cxn ang="0">
                  <a:pos x="20" y="5"/>
                </a:cxn>
                <a:cxn ang="0">
                  <a:pos x="23" y="5"/>
                </a:cxn>
                <a:cxn ang="0">
                  <a:pos x="25" y="5"/>
                </a:cxn>
                <a:cxn ang="0">
                  <a:pos x="24" y="4"/>
                </a:cxn>
                <a:cxn ang="0">
                  <a:pos x="29" y="4"/>
                </a:cxn>
                <a:cxn ang="0">
                  <a:pos x="27" y="5"/>
                </a:cxn>
                <a:cxn ang="0">
                  <a:pos x="28" y="5"/>
                </a:cxn>
                <a:cxn ang="0">
                  <a:pos x="30" y="6"/>
                </a:cxn>
                <a:cxn ang="0">
                  <a:pos x="33" y="9"/>
                </a:cxn>
                <a:cxn ang="0">
                  <a:pos x="32" y="10"/>
                </a:cxn>
                <a:cxn ang="0">
                  <a:pos x="34" y="10"/>
                </a:cxn>
                <a:cxn ang="0">
                  <a:pos x="35" y="11"/>
                </a:cxn>
                <a:cxn ang="0">
                  <a:pos x="33" y="13"/>
                </a:cxn>
                <a:cxn ang="0">
                  <a:pos x="32" y="14"/>
                </a:cxn>
                <a:cxn ang="0">
                  <a:pos x="31" y="16"/>
                </a:cxn>
                <a:cxn ang="0">
                  <a:pos x="33" y="18"/>
                </a:cxn>
                <a:cxn ang="0">
                  <a:pos x="32" y="20"/>
                </a:cxn>
                <a:cxn ang="0">
                  <a:pos x="30" y="21"/>
                </a:cxn>
                <a:cxn ang="0">
                  <a:pos x="27" y="22"/>
                </a:cxn>
                <a:cxn ang="0">
                  <a:pos x="24" y="21"/>
                </a:cxn>
                <a:cxn ang="0">
                  <a:pos x="23" y="22"/>
                </a:cxn>
                <a:cxn ang="0">
                  <a:pos x="24" y="24"/>
                </a:cxn>
                <a:cxn ang="0">
                  <a:pos x="26" y="26"/>
                </a:cxn>
                <a:cxn ang="0">
                  <a:pos x="24" y="27"/>
                </a:cxn>
                <a:cxn ang="0">
                  <a:pos x="21" y="29"/>
                </a:cxn>
                <a:cxn ang="0">
                  <a:pos x="18" y="30"/>
                </a:cxn>
                <a:cxn ang="0">
                  <a:pos x="16" y="26"/>
                </a:cxn>
                <a:cxn ang="0">
                  <a:pos x="16" y="23"/>
                </a:cxn>
                <a:cxn ang="0">
                  <a:pos x="15" y="21"/>
                </a:cxn>
                <a:cxn ang="0">
                  <a:pos x="15" y="18"/>
                </a:cxn>
                <a:cxn ang="0">
                  <a:pos x="15" y="16"/>
                </a:cxn>
                <a:cxn ang="0">
                  <a:pos x="13" y="16"/>
                </a:cxn>
                <a:cxn ang="0">
                  <a:pos x="10" y="16"/>
                </a:cxn>
                <a:cxn ang="0">
                  <a:pos x="7" y="13"/>
                </a:cxn>
                <a:cxn ang="0">
                  <a:pos x="4" y="13"/>
                </a:cxn>
                <a:cxn ang="0">
                  <a:pos x="3" y="10"/>
                </a:cxn>
                <a:cxn ang="0">
                  <a:pos x="1" y="8"/>
                </a:cxn>
                <a:cxn ang="0">
                  <a:pos x="1" y="7"/>
                </a:cxn>
                <a:cxn ang="0">
                  <a:pos x="2" y="4"/>
                </a:cxn>
                <a:cxn ang="0">
                  <a:pos x="5" y="1"/>
                </a:cxn>
              </a:cxnLst>
              <a:rect l="0" t="0" r="r" b="b"/>
              <a:pathLst>
                <a:path w="35" h="30">
                  <a:moveTo>
                    <a:pt x="5" y="1"/>
                  </a:moveTo>
                  <a:lnTo>
                    <a:pt x="4" y="2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6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8" y="1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2"/>
                  </a:lnTo>
                  <a:lnTo>
                    <a:pt x="13" y="3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9" y="4"/>
                  </a:lnTo>
                  <a:lnTo>
                    <a:pt x="20" y="5"/>
                  </a:lnTo>
                  <a:lnTo>
                    <a:pt x="21" y="5"/>
                  </a:lnTo>
                  <a:lnTo>
                    <a:pt x="23" y="5"/>
                  </a:lnTo>
                  <a:lnTo>
                    <a:pt x="24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8" y="5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2" y="8"/>
                  </a:lnTo>
                  <a:lnTo>
                    <a:pt x="33" y="9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3" y="10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4" y="13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3" y="18"/>
                  </a:lnTo>
                  <a:lnTo>
                    <a:pt x="33" y="19"/>
                  </a:lnTo>
                  <a:lnTo>
                    <a:pt x="32" y="20"/>
                  </a:lnTo>
                  <a:lnTo>
                    <a:pt x="31" y="20"/>
                  </a:lnTo>
                  <a:lnTo>
                    <a:pt x="30" y="21"/>
                  </a:lnTo>
                  <a:lnTo>
                    <a:pt x="28" y="21"/>
                  </a:lnTo>
                  <a:lnTo>
                    <a:pt x="27" y="22"/>
                  </a:lnTo>
                  <a:lnTo>
                    <a:pt x="26" y="22"/>
                  </a:lnTo>
                  <a:lnTo>
                    <a:pt x="24" y="21"/>
                  </a:lnTo>
                  <a:lnTo>
                    <a:pt x="22" y="21"/>
                  </a:lnTo>
                  <a:lnTo>
                    <a:pt x="23" y="22"/>
                  </a:lnTo>
                  <a:lnTo>
                    <a:pt x="24" y="22"/>
                  </a:lnTo>
                  <a:lnTo>
                    <a:pt x="24" y="24"/>
                  </a:lnTo>
                  <a:lnTo>
                    <a:pt x="24" y="25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4" y="27"/>
                  </a:lnTo>
                  <a:lnTo>
                    <a:pt x="24" y="28"/>
                  </a:lnTo>
                  <a:lnTo>
                    <a:pt x="21" y="29"/>
                  </a:lnTo>
                  <a:lnTo>
                    <a:pt x="20" y="30"/>
                  </a:lnTo>
                  <a:lnTo>
                    <a:pt x="18" y="30"/>
                  </a:lnTo>
                  <a:lnTo>
                    <a:pt x="17" y="28"/>
                  </a:lnTo>
                  <a:lnTo>
                    <a:pt x="16" y="26"/>
                  </a:lnTo>
                  <a:lnTo>
                    <a:pt x="15" y="25"/>
                  </a:lnTo>
                  <a:lnTo>
                    <a:pt x="16" y="23"/>
                  </a:lnTo>
                  <a:lnTo>
                    <a:pt x="15" y="22"/>
                  </a:lnTo>
                  <a:lnTo>
                    <a:pt x="15" y="21"/>
                  </a:lnTo>
                  <a:lnTo>
                    <a:pt x="14" y="20"/>
                  </a:lnTo>
                  <a:lnTo>
                    <a:pt x="15" y="18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3" y="16"/>
                  </a:lnTo>
                  <a:lnTo>
                    <a:pt x="12" y="16"/>
                  </a:lnTo>
                  <a:lnTo>
                    <a:pt x="10" y="16"/>
                  </a:lnTo>
                  <a:lnTo>
                    <a:pt x="9" y="14"/>
                  </a:lnTo>
                  <a:lnTo>
                    <a:pt x="7" y="13"/>
                  </a:lnTo>
                  <a:lnTo>
                    <a:pt x="5" y="14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3" y="10"/>
                  </a:lnTo>
                  <a:lnTo>
                    <a:pt x="2" y="9"/>
                  </a:lnTo>
                  <a:lnTo>
                    <a:pt x="1" y="8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5"/>
                  </a:lnTo>
                  <a:lnTo>
                    <a:pt x="2" y="4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29" name="Freeform 89" hidden="1"/>
            <p:cNvSpPr>
              <a:spLocks/>
            </p:cNvSpPr>
            <p:nvPr/>
          </p:nvSpPr>
          <p:spPr bwMode="auto">
            <a:xfrm>
              <a:off x="827" y="1426"/>
              <a:ext cx="185" cy="218"/>
            </a:xfrm>
            <a:custGeom>
              <a:avLst/>
              <a:gdLst/>
              <a:ahLst/>
              <a:cxnLst>
                <a:cxn ang="0">
                  <a:pos x="14" y="4"/>
                </a:cxn>
                <a:cxn ang="0">
                  <a:pos x="12" y="3"/>
                </a:cxn>
                <a:cxn ang="0">
                  <a:pos x="12" y="3"/>
                </a:cxn>
                <a:cxn ang="0">
                  <a:pos x="9" y="3"/>
                </a:cxn>
                <a:cxn ang="0">
                  <a:pos x="9" y="2"/>
                </a:cxn>
                <a:cxn ang="0">
                  <a:pos x="8" y="2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3"/>
                </a:cxn>
                <a:cxn ang="0">
                  <a:pos x="1" y="5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1" y="11"/>
                </a:cxn>
                <a:cxn ang="0">
                  <a:pos x="2" y="9"/>
                </a:cxn>
                <a:cxn ang="0">
                  <a:pos x="2" y="10"/>
                </a:cxn>
                <a:cxn ang="0">
                  <a:pos x="2" y="12"/>
                </a:cxn>
                <a:cxn ang="0">
                  <a:pos x="1" y="13"/>
                </a:cxn>
                <a:cxn ang="0">
                  <a:pos x="1" y="14"/>
                </a:cxn>
                <a:cxn ang="0">
                  <a:pos x="0" y="14"/>
                </a:cxn>
                <a:cxn ang="0">
                  <a:pos x="1" y="15"/>
                </a:cxn>
                <a:cxn ang="0">
                  <a:pos x="2" y="15"/>
                </a:cxn>
                <a:cxn ang="0">
                  <a:pos x="2" y="16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4" y="16"/>
                </a:cxn>
                <a:cxn ang="0">
                  <a:pos x="5" y="16"/>
                </a:cxn>
                <a:cxn ang="0">
                  <a:pos x="5" y="14"/>
                </a:cxn>
                <a:cxn ang="0">
                  <a:pos x="6" y="13"/>
                </a:cxn>
                <a:cxn ang="0">
                  <a:pos x="7" y="13"/>
                </a:cxn>
                <a:cxn ang="0">
                  <a:pos x="7" y="12"/>
                </a:cxn>
                <a:cxn ang="0">
                  <a:pos x="11" y="10"/>
                </a:cxn>
                <a:cxn ang="0">
                  <a:pos x="13" y="8"/>
                </a:cxn>
                <a:cxn ang="0">
                  <a:pos x="14" y="6"/>
                </a:cxn>
                <a:cxn ang="0">
                  <a:pos x="14" y="6"/>
                </a:cxn>
                <a:cxn ang="0">
                  <a:pos x="13" y="4"/>
                </a:cxn>
                <a:cxn ang="0">
                  <a:pos x="13" y="4"/>
                </a:cxn>
                <a:cxn ang="0">
                  <a:pos x="14" y="4"/>
                </a:cxn>
                <a:cxn ang="0">
                  <a:pos x="14" y="4"/>
                </a:cxn>
              </a:cxnLst>
              <a:rect l="0" t="0" r="r" b="b"/>
              <a:pathLst>
                <a:path w="14" h="17">
                  <a:moveTo>
                    <a:pt x="14" y="4"/>
                  </a:moveTo>
                  <a:lnTo>
                    <a:pt x="12" y="3"/>
                  </a:lnTo>
                  <a:lnTo>
                    <a:pt x="12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8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1" y="5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0" y="14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6" y="13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11" y="10"/>
                  </a:lnTo>
                  <a:lnTo>
                    <a:pt x="13" y="8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4" y="4"/>
                  </a:lnTo>
                  <a:lnTo>
                    <a:pt x="14" y="4"/>
                  </a:lnTo>
                </a:path>
              </a:pathLst>
            </a:custGeom>
            <a:solidFill>
              <a:srgbClr val="D4D4D4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0" name="Freeform 90" hidden="1"/>
            <p:cNvSpPr>
              <a:spLocks/>
            </p:cNvSpPr>
            <p:nvPr/>
          </p:nvSpPr>
          <p:spPr bwMode="auto">
            <a:xfrm>
              <a:off x="1445" y="2131"/>
              <a:ext cx="275" cy="302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" y="6"/>
                </a:cxn>
                <a:cxn ang="0">
                  <a:pos x="1" y="4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10" y="1"/>
                </a:cxn>
                <a:cxn ang="0">
                  <a:pos x="12" y="3"/>
                </a:cxn>
                <a:cxn ang="0">
                  <a:pos x="12" y="3"/>
                </a:cxn>
                <a:cxn ang="0">
                  <a:pos x="12" y="4"/>
                </a:cxn>
                <a:cxn ang="0">
                  <a:pos x="12" y="7"/>
                </a:cxn>
                <a:cxn ang="0">
                  <a:pos x="12" y="8"/>
                </a:cxn>
                <a:cxn ang="0">
                  <a:pos x="14" y="8"/>
                </a:cxn>
                <a:cxn ang="0">
                  <a:pos x="16" y="8"/>
                </a:cxn>
                <a:cxn ang="0">
                  <a:pos x="18" y="9"/>
                </a:cxn>
                <a:cxn ang="0">
                  <a:pos x="18" y="9"/>
                </a:cxn>
                <a:cxn ang="0">
                  <a:pos x="18" y="12"/>
                </a:cxn>
                <a:cxn ang="0">
                  <a:pos x="19" y="13"/>
                </a:cxn>
                <a:cxn ang="0">
                  <a:pos x="19" y="13"/>
                </a:cxn>
                <a:cxn ang="0">
                  <a:pos x="21" y="13"/>
                </a:cxn>
                <a:cxn ang="0">
                  <a:pos x="21" y="13"/>
                </a:cxn>
                <a:cxn ang="0">
                  <a:pos x="21" y="15"/>
                </a:cxn>
                <a:cxn ang="0">
                  <a:pos x="21" y="18"/>
                </a:cxn>
                <a:cxn ang="0">
                  <a:pos x="20" y="20"/>
                </a:cxn>
                <a:cxn ang="0">
                  <a:pos x="18" y="23"/>
                </a:cxn>
                <a:cxn ang="0">
                  <a:pos x="15" y="23"/>
                </a:cxn>
                <a:cxn ang="0">
                  <a:pos x="13" y="23"/>
                </a:cxn>
                <a:cxn ang="0">
                  <a:pos x="11" y="22"/>
                </a:cxn>
                <a:cxn ang="0">
                  <a:pos x="11" y="22"/>
                </a:cxn>
                <a:cxn ang="0">
                  <a:pos x="11" y="21"/>
                </a:cxn>
                <a:cxn ang="0">
                  <a:pos x="13" y="18"/>
                </a:cxn>
                <a:cxn ang="0">
                  <a:pos x="12" y="17"/>
                </a:cxn>
                <a:cxn ang="0">
                  <a:pos x="11" y="16"/>
                </a:cxn>
                <a:cxn ang="0">
                  <a:pos x="8" y="14"/>
                </a:cxn>
                <a:cxn ang="0">
                  <a:pos x="5" y="13"/>
                </a:cxn>
                <a:cxn ang="0">
                  <a:pos x="4" y="12"/>
                </a:cxn>
                <a:cxn ang="0">
                  <a:pos x="2" y="11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0" y="9"/>
                </a:cxn>
              </a:cxnLst>
              <a:rect l="0" t="0" r="r" b="b"/>
              <a:pathLst>
                <a:path w="21" h="23">
                  <a:moveTo>
                    <a:pt x="0" y="9"/>
                  </a:moveTo>
                  <a:lnTo>
                    <a:pt x="1" y="6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21" y="18"/>
                  </a:lnTo>
                  <a:lnTo>
                    <a:pt x="20" y="20"/>
                  </a:lnTo>
                  <a:lnTo>
                    <a:pt x="18" y="23"/>
                  </a:lnTo>
                  <a:lnTo>
                    <a:pt x="15" y="23"/>
                  </a:lnTo>
                  <a:lnTo>
                    <a:pt x="13" y="23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1"/>
                  </a:lnTo>
                  <a:lnTo>
                    <a:pt x="13" y="18"/>
                  </a:lnTo>
                  <a:lnTo>
                    <a:pt x="12" y="17"/>
                  </a:lnTo>
                  <a:lnTo>
                    <a:pt x="11" y="16"/>
                  </a:lnTo>
                  <a:lnTo>
                    <a:pt x="8" y="14"/>
                  </a:lnTo>
                  <a:lnTo>
                    <a:pt x="5" y="13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1" name="Freeform 91" hidden="1"/>
            <p:cNvSpPr>
              <a:spLocks/>
            </p:cNvSpPr>
            <p:nvPr/>
          </p:nvSpPr>
          <p:spPr bwMode="auto">
            <a:xfrm>
              <a:off x="1720" y="1280"/>
              <a:ext cx="107" cy="129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7" y="3"/>
                </a:cxn>
                <a:cxn ang="0">
                  <a:pos x="5" y="2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1" y="4"/>
                </a:cxn>
                <a:cxn ang="0">
                  <a:pos x="1" y="5"/>
                </a:cxn>
                <a:cxn ang="0">
                  <a:pos x="1" y="8"/>
                </a:cxn>
                <a:cxn ang="0">
                  <a:pos x="0" y="9"/>
                </a:cxn>
                <a:cxn ang="0">
                  <a:pos x="1" y="10"/>
                </a:cxn>
                <a:cxn ang="0">
                  <a:pos x="3" y="9"/>
                </a:cxn>
                <a:cxn ang="0">
                  <a:pos x="4" y="9"/>
                </a:cxn>
                <a:cxn ang="0">
                  <a:pos x="5" y="8"/>
                </a:cxn>
                <a:cxn ang="0">
                  <a:pos x="6" y="7"/>
                </a:cxn>
                <a:cxn ang="0">
                  <a:pos x="8" y="4"/>
                </a:cxn>
                <a:cxn ang="0">
                  <a:pos x="8" y="4"/>
                </a:cxn>
              </a:cxnLst>
              <a:rect l="0" t="0" r="r" b="b"/>
              <a:pathLst>
                <a:path w="8" h="10">
                  <a:moveTo>
                    <a:pt x="8" y="4"/>
                  </a:moveTo>
                  <a:lnTo>
                    <a:pt x="8" y="4"/>
                  </a:lnTo>
                  <a:lnTo>
                    <a:pt x="7" y="3"/>
                  </a:lnTo>
                  <a:lnTo>
                    <a:pt x="5" y="2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8"/>
                  </a:lnTo>
                  <a:lnTo>
                    <a:pt x="0" y="9"/>
                  </a:lnTo>
                  <a:lnTo>
                    <a:pt x="1" y="10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8"/>
                  </a:lnTo>
                  <a:lnTo>
                    <a:pt x="6" y="7"/>
                  </a:lnTo>
                  <a:lnTo>
                    <a:pt x="8" y="4"/>
                  </a:lnTo>
                  <a:lnTo>
                    <a:pt x="8" y="4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2" name="Freeform 92" hidden="1"/>
            <p:cNvSpPr>
              <a:spLocks/>
            </p:cNvSpPr>
            <p:nvPr/>
          </p:nvSpPr>
          <p:spPr bwMode="auto">
            <a:xfrm>
              <a:off x="1591" y="2534"/>
              <a:ext cx="180" cy="20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" y="1"/>
                </a:cxn>
                <a:cxn ang="0">
                  <a:pos x="1" y="4"/>
                </a:cxn>
                <a:cxn ang="0">
                  <a:pos x="1" y="6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1" y="13"/>
                </a:cxn>
                <a:cxn ang="0">
                  <a:pos x="3" y="13"/>
                </a:cxn>
                <a:cxn ang="0">
                  <a:pos x="6" y="15"/>
                </a:cxn>
                <a:cxn ang="0">
                  <a:pos x="7" y="14"/>
                </a:cxn>
                <a:cxn ang="0">
                  <a:pos x="9" y="15"/>
                </a:cxn>
                <a:cxn ang="0">
                  <a:pos x="11" y="14"/>
                </a:cxn>
                <a:cxn ang="0">
                  <a:pos x="13" y="11"/>
                </a:cxn>
                <a:cxn ang="0">
                  <a:pos x="13" y="11"/>
                </a:cxn>
                <a:cxn ang="0">
                  <a:pos x="13" y="9"/>
                </a:cxn>
                <a:cxn ang="0">
                  <a:pos x="14" y="8"/>
                </a:cxn>
                <a:cxn ang="0">
                  <a:pos x="12" y="7"/>
                </a:cxn>
                <a:cxn ang="0">
                  <a:pos x="12" y="6"/>
                </a:cxn>
                <a:cxn ang="0">
                  <a:pos x="10" y="5"/>
                </a:cxn>
                <a:cxn ang="0">
                  <a:pos x="10" y="4"/>
                </a:cxn>
                <a:cxn ang="0">
                  <a:pos x="8" y="4"/>
                </a:cxn>
                <a:cxn ang="0">
                  <a:pos x="7" y="2"/>
                </a:cxn>
                <a:cxn ang="0">
                  <a:pos x="7" y="3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4" h="15">
                  <a:moveTo>
                    <a:pt x="2" y="0"/>
                  </a:moveTo>
                  <a:lnTo>
                    <a:pt x="1" y="1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9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13"/>
                  </a:lnTo>
                  <a:lnTo>
                    <a:pt x="3" y="13"/>
                  </a:lnTo>
                  <a:lnTo>
                    <a:pt x="6" y="15"/>
                  </a:lnTo>
                  <a:lnTo>
                    <a:pt x="7" y="14"/>
                  </a:lnTo>
                  <a:lnTo>
                    <a:pt x="9" y="15"/>
                  </a:lnTo>
                  <a:lnTo>
                    <a:pt x="11" y="14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9"/>
                  </a:lnTo>
                  <a:lnTo>
                    <a:pt x="14" y="8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0" y="5"/>
                  </a:lnTo>
                  <a:lnTo>
                    <a:pt x="10" y="4"/>
                  </a:lnTo>
                  <a:lnTo>
                    <a:pt x="8" y="4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3" name="Freeform 93" hidden="1"/>
            <p:cNvSpPr>
              <a:spLocks/>
            </p:cNvSpPr>
            <p:nvPr/>
          </p:nvSpPr>
          <p:spPr bwMode="auto">
            <a:xfrm>
              <a:off x="1445" y="2131"/>
              <a:ext cx="275" cy="302"/>
            </a:xfrm>
            <a:custGeom>
              <a:avLst/>
              <a:gdLst/>
              <a:ahLst/>
              <a:cxnLst>
                <a:cxn ang="0">
                  <a:pos x="12" y="3"/>
                </a:cxn>
                <a:cxn ang="0">
                  <a:pos x="12" y="3"/>
                </a:cxn>
                <a:cxn ang="0">
                  <a:pos x="12" y="4"/>
                </a:cxn>
                <a:cxn ang="0">
                  <a:pos x="12" y="7"/>
                </a:cxn>
                <a:cxn ang="0">
                  <a:pos x="12" y="8"/>
                </a:cxn>
                <a:cxn ang="0">
                  <a:pos x="14" y="8"/>
                </a:cxn>
                <a:cxn ang="0">
                  <a:pos x="16" y="8"/>
                </a:cxn>
                <a:cxn ang="0">
                  <a:pos x="18" y="9"/>
                </a:cxn>
                <a:cxn ang="0">
                  <a:pos x="18" y="9"/>
                </a:cxn>
                <a:cxn ang="0">
                  <a:pos x="18" y="12"/>
                </a:cxn>
                <a:cxn ang="0">
                  <a:pos x="19" y="13"/>
                </a:cxn>
                <a:cxn ang="0">
                  <a:pos x="19" y="13"/>
                </a:cxn>
                <a:cxn ang="0">
                  <a:pos x="21" y="13"/>
                </a:cxn>
                <a:cxn ang="0">
                  <a:pos x="21" y="13"/>
                </a:cxn>
                <a:cxn ang="0">
                  <a:pos x="21" y="15"/>
                </a:cxn>
                <a:cxn ang="0">
                  <a:pos x="21" y="18"/>
                </a:cxn>
                <a:cxn ang="0">
                  <a:pos x="20" y="20"/>
                </a:cxn>
                <a:cxn ang="0">
                  <a:pos x="18" y="23"/>
                </a:cxn>
                <a:cxn ang="0">
                  <a:pos x="15" y="23"/>
                </a:cxn>
                <a:cxn ang="0">
                  <a:pos x="13" y="23"/>
                </a:cxn>
                <a:cxn ang="0">
                  <a:pos x="11" y="22"/>
                </a:cxn>
                <a:cxn ang="0">
                  <a:pos x="11" y="22"/>
                </a:cxn>
                <a:cxn ang="0">
                  <a:pos x="11" y="21"/>
                </a:cxn>
                <a:cxn ang="0">
                  <a:pos x="13" y="18"/>
                </a:cxn>
                <a:cxn ang="0">
                  <a:pos x="12" y="17"/>
                </a:cxn>
                <a:cxn ang="0">
                  <a:pos x="11" y="16"/>
                </a:cxn>
                <a:cxn ang="0">
                  <a:pos x="8" y="14"/>
                </a:cxn>
                <a:cxn ang="0">
                  <a:pos x="5" y="13"/>
                </a:cxn>
                <a:cxn ang="0">
                  <a:pos x="4" y="12"/>
                </a:cxn>
                <a:cxn ang="0">
                  <a:pos x="2" y="11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6"/>
                </a:cxn>
                <a:cxn ang="0">
                  <a:pos x="1" y="4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10" y="1"/>
                </a:cxn>
                <a:cxn ang="0">
                  <a:pos x="12" y="3"/>
                </a:cxn>
                <a:cxn ang="0">
                  <a:pos x="12" y="3"/>
                </a:cxn>
              </a:cxnLst>
              <a:rect l="0" t="0" r="r" b="b"/>
              <a:pathLst>
                <a:path w="21" h="23">
                  <a:moveTo>
                    <a:pt x="12" y="3"/>
                  </a:moveTo>
                  <a:lnTo>
                    <a:pt x="12" y="3"/>
                  </a:lnTo>
                  <a:lnTo>
                    <a:pt x="12" y="4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21" y="18"/>
                  </a:lnTo>
                  <a:lnTo>
                    <a:pt x="20" y="20"/>
                  </a:lnTo>
                  <a:lnTo>
                    <a:pt x="18" y="23"/>
                  </a:lnTo>
                  <a:lnTo>
                    <a:pt x="15" y="23"/>
                  </a:lnTo>
                  <a:lnTo>
                    <a:pt x="13" y="23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1"/>
                  </a:lnTo>
                  <a:lnTo>
                    <a:pt x="13" y="18"/>
                  </a:lnTo>
                  <a:lnTo>
                    <a:pt x="12" y="17"/>
                  </a:lnTo>
                  <a:lnTo>
                    <a:pt x="11" y="16"/>
                  </a:lnTo>
                  <a:lnTo>
                    <a:pt x="8" y="14"/>
                  </a:lnTo>
                  <a:lnTo>
                    <a:pt x="5" y="13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6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3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4" name="Freeform 94" hidden="1"/>
            <p:cNvSpPr>
              <a:spLocks/>
            </p:cNvSpPr>
            <p:nvPr/>
          </p:nvSpPr>
          <p:spPr bwMode="auto">
            <a:xfrm>
              <a:off x="1496" y="3492"/>
              <a:ext cx="67" cy="56"/>
            </a:xfrm>
            <a:custGeom>
              <a:avLst/>
              <a:gdLst/>
              <a:ahLst/>
              <a:cxnLst>
                <a:cxn ang="0">
                  <a:pos x="5" y="1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2" y="4"/>
                </a:cxn>
                <a:cxn ang="0">
                  <a:pos x="1" y="4"/>
                </a:cxn>
                <a:cxn ang="0">
                  <a:pos x="0" y="3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3" y="2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0"/>
                </a:cxn>
                <a:cxn ang="0">
                  <a:pos x="3" y="1"/>
                </a:cxn>
                <a:cxn ang="0">
                  <a:pos x="5" y="1"/>
                </a:cxn>
                <a:cxn ang="0">
                  <a:pos x="5" y="1"/>
                </a:cxn>
              </a:cxnLst>
              <a:rect l="0" t="0" r="r" b="b"/>
              <a:pathLst>
                <a:path w="5" h="4">
                  <a:moveTo>
                    <a:pt x="5" y="1"/>
                  </a:moveTo>
                  <a:lnTo>
                    <a:pt x="5" y="1"/>
                  </a:lnTo>
                  <a:lnTo>
                    <a:pt x="5" y="1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1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5" name="Freeform 95" hidden="1"/>
            <p:cNvSpPr>
              <a:spLocks/>
            </p:cNvSpPr>
            <p:nvPr/>
          </p:nvSpPr>
          <p:spPr bwMode="auto">
            <a:xfrm>
              <a:off x="1552" y="3492"/>
              <a:ext cx="62" cy="67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2" y="4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2" y="4"/>
                </a:cxn>
                <a:cxn ang="0">
                  <a:pos x="1" y="4"/>
                </a:cxn>
                <a:cxn ang="0">
                  <a:pos x="1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2" y="2"/>
                </a:cxn>
                <a:cxn ang="0">
                  <a:pos x="1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5" h="5">
                  <a:moveTo>
                    <a:pt x="4" y="2"/>
                  </a:moveTo>
                  <a:lnTo>
                    <a:pt x="3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2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6" name="Freeform 96" hidden="1"/>
            <p:cNvSpPr>
              <a:spLocks/>
            </p:cNvSpPr>
            <p:nvPr/>
          </p:nvSpPr>
          <p:spPr bwMode="auto">
            <a:xfrm>
              <a:off x="1209" y="1801"/>
              <a:ext cx="404" cy="459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7" y="0"/>
                </a:cxn>
                <a:cxn ang="0">
                  <a:pos x="11" y="0"/>
                </a:cxn>
                <a:cxn ang="0">
                  <a:pos x="11" y="2"/>
                </a:cxn>
                <a:cxn ang="0">
                  <a:pos x="11" y="6"/>
                </a:cxn>
                <a:cxn ang="0">
                  <a:pos x="16" y="7"/>
                </a:cxn>
                <a:cxn ang="0">
                  <a:pos x="19" y="9"/>
                </a:cxn>
                <a:cxn ang="0">
                  <a:pos x="22" y="10"/>
                </a:cxn>
                <a:cxn ang="0">
                  <a:pos x="23" y="11"/>
                </a:cxn>
                <a:cxn ang="0">
                  <a:pos x="24" y="14"/>
                </a:cxn>
                <a:cxn ang="0">
                  <a:pos x="24" y="17"/>
                </a:cxn>
                <a:cxn ang="0">
                  <a:pos x="29" y="19"/>
                </a:cxn>
                <a:cxn ang="0">
                  <a:pos x="30" y="20"/>
                </a:cxn>
                <a:cxn ang="0">
                  <a:pos x="31" y="25"/>
                </a:cxn>
                <a:cxn ang="0">
                  <a:pos x="30" y="27"/>
                </a:cxn>
                <a:cxn ang="0">
                  <a:pos x="28" y="26"/>
                </a:cxn>
                <a:cxn ang="0">
                  <a:pos x="25" y="25"/>
                </a:cxn>
                <a:cxn ang="0">
                  <a:pos x="20" y="28"/>
                </a:cxn>
                <a:cxn ang="0">
                  <a:pos x="19" y="31"/>
                </a:cxn>
                <a:cxn ang="0">
                  <a:pos x="17" y="33"/>
                </a:cxn>
                <a:cxn ang="0">
                  <a:pos x="13" y="35"/>
                </a:cxn>
                <a:cxn ang="0">
                  <a:pos x="10" y="33"/>
                </a:cxn>
                <a:cxn ang="0">
                  <a:pos x="6" y="35"/>
                </a:cxn>
                <a:cxn ang="0">
                  <a:pos x="4" y="35"/>
                </a:cxn>
                <a:cxn ang="0">
                  <a:pos x="2" y="29"/>
                </a:cxn>
                <a:cxn ang="0">
                  <a:pos x="2" y="28"/>
                </a:cxn>
                <a:cxn ang="0">
                  <a:pos x="2" y="27"/>
                </a:cxn>
                <a:cxn ang="0">
                  <a:pos x="1" y="24"/>
                </a:cxn>
                <a:cxn ang="0">
                  <a:pos x="0" y="21"/>
                </a:cxn>
                <a:cxn ang="0">
                  <a:pos x="1" y="18"/>
                </a:cxn>
                <a:cxn ang="0">
                  <a:pos x="0" y="16"/>
                </a:cxn>
                <a:cxn ang="0">
                  <a:pos x="1" y="14"/>
                </a:cxn>
                <a:cxn ang="0">
                  <a:pos x="1" y="12"/>
                </a:cxn>
                <a:cxn ang="0">
                  <a:pos x="2" y="7"/>
                </a:cxn>
                <a:cxn ang="0">
                  <a:pos x="0" y="3"/>
                </a:cxn>
              </a:cxnLst>
              <a:rect l="0" t="0" r="r" b="b"/>
              <a:pathLst>
                <a:path w="31" h="35">
                  <a:moveTo>
                    <a:pt x="0" y="3"/>
                  </a:moveTo>
                  <a:lnTo>
                    <a:pt x="3" y="3"/>
                  </a:lnTo>
                  <a:lnTo>
                    <a:pt x="5" y="2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11" y="6"/>
                  </a:lnTo>
                  <a:lnTo>
                    <a:pt x="13" y="7"/>
                  </a:lnTo>
                  <a:lnTo>
                    <a:pt x="16" y="7"/>
                  </a:lnTo>
                  <a:lnTo>
                    <a:pt x="17" y="8"/>
                  </a:lnTo>
                  <a:lnTo>
                    <a:pt x="19" y="9"/>
                  </a:lnTo>
                  <a:lnTo>
                    <a:pt x="20" y="10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4" y="13"/>
                  </a:lnTo>
                  <a:lnTo>
                    <a:pt x="24" y="14"/>
                  </a:lnTo>
                  <a:lnTo>
                    <a:pt x="23" y="14"/>
                  </a:lnTo>
                  <a:lnTo>
                    <a:pt x="24" y="17"/>
                  </a:lnTo>
                  <a:lnTo>
                    <a:pt x="29" y="17"/>
                  </a:lnTo>
                  <a:lnTo>
                    <a:pt x="29" y="19"/>
                  </a:lnTo>
                  <a:lnTo>
                    <a:pt x="29" y="20"/>
                  </a:lnTo>
                  <a:lnTo>
                    <a:pt x="30" y="20"/>
                  </a:lnTo>
                  <a:lnTo>
                    <a:pt x="31" y="22"/>
                  </a:lnTo>
                  <a:lnTo>
                    <a:pt x="31" y="25"/>
                  </a:lnTo>
                  <a:lnTo>
                    <a:pt x="30" y="26"/>
                  </a:lnTo>
                  <a:lnTo>
                    <a:pt x="30" y="27"/>
                  </a:lnTo>
                  <a:lnTo>
                    <a:pt x="30" y="28"/>
                  </a:lnTo>
                  <a:lnTo>
                    <a:pt x="28" y="26"/>
                  </a:lnTo>
                  <a:lnTo>
                    <a:pt x="27" y="25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20" y="28"/>
                  </a:lnTo>
                  <a:lnTo>
                    <a:pt x="19" y="29"/>
                  </a:lnTo>
                  <a:lnTo>
                    <a:pt x="19" y="31"/>
                  </a:lnTo>
                  <a:lnTo>
                    <a:pt x="18" y="34"/>
                  </a:lnTo>
                  <a:lnTo>
                    <a:pt x="17" y="33"/>
                  </a:lnTo>
                  <a:lnTo>
                    <a:pt x="14" y="33"/>
                  </a:lnTo>
                  <a:lnTo>
                    <a:pt x="13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9" y="32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3" y="30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2" y="25"/>
                  </a:lnTo>
                  <a:lnTo>
                    <a:pt x="1" y="24"/>
                  </a:lnTo>
                  <a:lnTo>
                    <a:pt x="1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1" y="14"/>
                  </a:lnTo>
                  <a:lnTo>
                    <a:pt x="0" y="13"/>
                  </a:lnTo>
                  <a:lnTo>
                    <a:pt x="1" y="12"/>
                  </a:lnTo>
                  <a:lnTo>
                    <a:pt x="1" y="8"/>
                  </a:lnTo>
                  <a:lnTo>
                    <a:pt x="2" y="7"/>
                  </a:lnTo>
                  <a:lnTo>
                    <a:pt x="0" y="3"/>
                  </a:lnTo>
                  <a:lnTo>
                    <a:pt x="0" y="3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7" name="Freeform 97" hidden="1"/>
            <p:cNvSpPr>
              <a:spLocks/>
            </p:cNvSpPr>
            <p:nvPr/>
          </p:nvSpPr>
          <p:spPr bwMode="auto">
            <a:xfrm>
              <a:off x="1850" y="1476"/>
              <a:ext cx="79" cy="50"/>
            </a:xfrm>
            <a:custGeom>
              <a:avLst/>
              <a:gdLst/>
              <a:ahLst/>
              <a:cxnLst>
                <a:cxn ang="0">
                  <a:pos x="6" y="1"/>
                </a:cxn>
                <a:cxn ang="0">
                  <a:pos x="6" y="2"/>
                </a:cxn>
                <a:cxn ang="0">
                  <a:pos x="4" y="4"/>
                </a:cxn>
                <a:cxn ang="0">
                  <a:pos x="2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6" y="1"/>
                </a:cxn>
                <a:cxn ang="0">
                  <a:pos x="6" y="1"/>
                </a:cxn>
              </a:cxnLst>
              <a:rect l="0" t="0" r="r" b="b"/>
              <a:pathLst>
                <a:path w="6" h="4">
                  <a:moveTo>
                    <a:pt x="6" y="1"/>
                  </a:moveTo>
                  <a:lnTo>
                    <a:pt x="6" y="2"/>
                  </a:lnTo>
                  <a:lnTo>
                    <a:pt x="4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6" y="1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8" name="Freeform 98" hidden="1"/>
            <p:cNvSpPr>
              <a:spLocks/>
            </p:cNvSpPr>
            <p:nvPr/>
          </p:nvSpPr>
          <p:spPr bwMode="auto">
            <a:xfrm>
              <a:off x="1237" y="3576"/>
              <a:ext cx="118" cy="129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2" y="4"/>
                </a:cxn>
                <a:cxn ang="0">
                  <a:pos x="7" y="8"/>
                </a:cxn>
                <a:cxn ang="0">
                  <a:pos x="9" y="9"/>
                </a:cxn>
                <a:cxn ang="0">
                  <a:pos x="9" y="10"/>
                </a:cxn>
                <a:cxn ang="0">
                  <a:pos x="9" y="10"/>
                </a:cxn>
                <a:cxn ang="0">
                  <a:pos x="8" y="10"/>
                </a:cxn>
                <a:cxn ang="0">
                  <a:pos x="6" y="1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0" y="10"/>
                </a:cxn>
              </a:cxnLst>
              <a:rect l="0" t="0" r="r" b="b"/>
              <a:pathLst>
                <a:path w="9" h="10">
                  <a:moveTo>
                    <a:pt x="0" y="1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4"/>
                  </a:lnTo>
                  <a:lnTo>
                    <a:pt x="7" y="8"/>
                  </a:lnTo>
                  <a:lnTo>
                    <a:pt x="9" y="9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0" y="1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9" name="Freeform 99" hidden="1"/>
            <p:cNvSpPr>
              <a:spLocks/>
            </p:cNvSpPr>
            <p:nvPr/>
          </p:nvSpPr>
          <p:spPr bwMode="auto">
            <a:xfrm>
              <a:off x="1001" y="2081"/>
              <a:ext cx="287" cy="1557"/>
            </a:xfrm>
            <a:custGeom>
              <a:avLst/>
              <a:gdLst/>
              <a:ahLst/>
              <a:cxnLst>
                <a:cxn ang="0">
                  <a:pos x="18" y="4"/>
                </a:cxn>
                <a:cxn ang="0">
                  <a:pos x="18" y="7"/>
                </a:cxn>
                <a:cxn ang="0">
                  <a:pos x="21" y="14"/>
                </a:cxn>
                <a:cxn ang="0">
                  <a:pos x="19" y="19"/>
                </a:cxn>
                <a:cxn ang="0">
                  <a:pos x="19" y="26"/>
                </a:cxn>
                <a:cxn ang="0">
                  <a:pos x="15" y="33"/>
                </a:cxn>
                <a:cxn ang="0">
                  <a:pos x="14" y="40"/>
                </a:cxn>
                <a:cxn ang="0">
                  <a:pos x="15" y="45"/>
                </a:cxn>
                <a:cxn ang="0">
                  <a:pos x="13" y="51"/>
                </a:cxn>
                <a:cxn ang="0">
                  <a:pos x="12" y="59"/>
                </a:cxn>
                <a:cxn ang="0">
                  <a:pos x="10" y="71"/>
                </a:cxn>
                <a:cxn ang="0">
                  <a:pos x="9" y="77"/>
                </a:cxn>
                <a:cxn ang="0">
                  <a:pos x="10" y="82"/>
                </a:cxn>
                <a:cxn ang="0">
                  <a:pos x="10" y="83"/>
                </a:cxn>
                <a:cxn ang="0">
                  <a:pos x="10" y="90"/>
                </a:cxn>
                <a:cxn ang="0">
                  <a:pos x="8" y="98"/>
                </a:cxn>
                <a:cxn ang="0">
                  <a:pos x="7" y="106"/>
                </a:cxn>
                <a:cxn ang="0">
                  <a:pos x="15" y="111"/>
                </a:cxn>
                <a:cxn ang="0">
                  <a:pos x="16" y="112"/>
                </a:cxn>
                <a:cxn ang="0">
                  <a:pos x="11" y="119"/>
                </a:cxn>
                <a:cxn ang="0">
                  <a:pos x="9" y="117"/>
                </a:cxn>
                <a:cxn ang="0">
                  <a:pos x="9" y="113"/>
                </a:cxn>
                <a:cxn ang="0">
                  <a:pos x="8" y="112"/>
                </a:cxn>
                <a:cxn ang="0">
                  <a:pos x="8" y="110"/>
                </a:cxn>
                <a:cxn ang="0">
                  <a:pos x="7" y="111"/>
                </a:cxn>
                <a:cxn ang="0">
                  <a:pos x="6" y="110"/>
                </a:cxn>
                <a:cxn ang="0">
                  <a:pos x="5" y="106"/>
                </a:cxn>
                <a:cxn ang="0">
                  <a:pos x="5" y="105"/>
                </a:cxn>
                <a:cxn ang="0">
                  <a:pos x="4" y="102"/>
                </a:cxn>
                <a:cxn ang="0">
                  <a:pos x="4" y="100"/>
                </a:cxn>
                <a:cxn ang="0">
                  <a:pos x="4" y="98"/>
                </a:cxn>
                <a:cxn ang="0">
                  <a:pos x="5" y="96"/>
                </a:cxn>
                <a:cxn ang="0">
                  <a:pos x="4" y="96"/>
                </a:cxn>
                <a:cxn ang="0">
                  <a:pos x="5" y="94"/>
                </a:cxn>
                <a:cxn ang="0">
                  <a:pos x="3" y="93"/>
                </a:cxn>
                <a:cxn ang="0">
                  <a:pos x="4" y="90"/>
                </a:cxn>
                <a:cxn ang="0">
                  <a:pos x="1" y="90"/>
                </a:cxn>
                <a:cxn ang="0">
                  <a:pos x="0" y="91"/>
                </a:cxn>
                <a:cxn ang="0">
                  <a:pos x="2" y="88"/>
                </a:cxn>
                <a:cxn ang="0">
                  <a:pos x="4" y="89"/>
                </a:cxn>
                <a:cxn ang="0">
                  <a:pos x="6" y="88"/>
                </a:cxn>
                <a:cxn ang="0">
                  <a:pos x="6" y="86"/>
                </a:cxn>
                <a:cxn ang="0">
                  <a:pos x="6" y="85"/>
                </a:cxn>
                <a:cxn ang="0">
                  <a:pos x="7" y="85"/>
                </a:cxn>
                <a:cxn ang="0">
                  <a:pos x="8" y="83"/>
                </a:cxn>
                <a:cxn ang="0">
                  <a:pos x="7" y="78"/>
                </a:cxn>
                <a:cxn ang="0">
                  <a:pos x="8" y="75"/>
                </a:cxn>
                <a:cxn ang="0">
                  <a:pos x="9" y="75"/>
                </a:cxn>
                <a:cxn ang="0">
                  <a:pos x="9" y="72"/>
                </a:cxn>
                <a:cxn ang="0">
                  <a:pos x="6" y="72"/>
                </a:cxn>
                <a:cxn ang="0">
                  <a:pos x="6" y="66"/>
                </a:cxn>
                <a:cxn ang="0">
                  <a:pos x="6" y="60"/>
                </a:cxn>
                <a:cxn ang="0">
                  <a:pos x="7" y="57"/>
                </a:cxn>
                <a:cxn ang="0">
                  <a:pos x="9" y="50"/>
                </a:cxn>
                <a:cxn ang="0">
                  <a:pos x="11" y="43"/>
                </a:cxn>
                <a:cxn ang="0">
                  <a:pos x="11" y="35"/>
                </a:cxn>
                <a:cxn ang="0">
                  <a:pos x="11" y="31"/>
                </a:cxn>
                <a:cxn ang="0">
                  <a:pos x="13" y="25"/>
                </a:cxn>
                <a:cxn ang="0">
                  <a:pos x="13" y="15"/>
                </a:cxn>
                <a:cxn ang="0">
                  <a:pos x="14" y="6"/>
                </a:cxn>
                <a:cxn ang="0">
                  <a:pos x="16" y="0"/>
                </a:cxn>
              </a:cxnLst>
              <a:rect l="0" t="0" r="r" b="b"/>
              <a:pathLst>
                <a:path w="22" h="119">
                  <a:moveTo>
                    <a:pt x="16" y="0"/>
                  </a:moveTo>
                  <a:lnTo>
                    <a:pt x="17" y="1"/>
                  </a:lnTo>
                  <a:lnTo>
                    <a:pt x="17" y="3"/>
                  </a:lnTo>
                  <a:lnTo>
                    <a:pt x="18" y="4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9" y="9"/>
                  </a:lnTo>
                  <a:lnTo>
                    <a:pt x="20" y="14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15"/>
                  </a:lnTo>
                  <a:lnTo>
                    <a:pt x="22" y="17"/>
                  </a:lnTo>
                  <a:lnTo>
                    <a:pt x="19" y="19"/>
                  </a:lnTo>
                  <a:lnTo>
                    <a:pt x="19" y="20"/>
                  </a:lnTo>
                  <a:lnTo>
                    <a:pt x="18" y="21"/>
                  </a:lnTo>
                  <a:lnTo>
                    <a:pt x="18" y="22"/>
                  </a:lnTo>
                  <a:lnTo>
                    <a:pt x="19" y="26"/>
                  </a:lnTo>
                  <a:lnTo>
                    <a:pt x="18" y="27"/>
                  </a:lnTo>
                  <a:lnTo>
                    <a:pt x="17" y="28"/>
                  </a:lnTo>
                  <a:lnTo>
                    <a:pt x="16" y="29"/>
                  </a:lnTo>
                  <a:lnTo>
                    <a:pt x="15" y="33"/>
                  </a:lnTo>
                  <a:lnTo>
                    <a:pt x="15" y="35"/>
                  </a:lnTo>
                  <a:lnTo>
                    <a:pt x="13" y="38"/>
                  </a:lnTo>
                  <a:lnTo>
                    <a:pt x="13" y="40"/>
                  </a:lnTo>
                  <a:lnTo>
                    <a:pt x="14" y="40"/>
                  </a:lnTo>
                  <a:lnTo>
                    <a:pt x="14" y="42"/>
                  </a:lnTo>
                  <a:lnTo>
                    <a:pt x="14" y="43"/>
                  </a:lnTo>
                  <a:lnTo>
                    <a:pt x="14" y="44"/>
                  </a:lnTo>
                  <a:lnTo>
                    <a:pt x="15" y="45"/>
                  </a:lnTo>
                  <a:lnTo>
                    <a:pt x="15" y="47"/>
                  </a:lnTo>
                  <a:lnTo>
                    <a:pt x="14" y="49"/>
                  </a:lnTo>
                  <a:lnTo>
                    <a:pt x="14" y="50"/>
                  </a:lnTo>
                  <a:lnTo>
                    <a:pt x="13" y="51"/>
                  </a:lnTo>
                  <a:lnTo>
                    <a:pt x="14" y="53"/>
                  </a:lnTo>
                  <a:lnTo>
                    <a:pt x="12" y="55"/>
                  </a:lnTo>
                  <a:lnTo>
                    <a:pt x="12" y="56"/>
                  </a:lnTo>
                  <a:lnTo>
                    <a:pt x="12" y="59"/>
                  </a:lnTo>
                  <a:lnTo>
                    <a:pt x="12" y="62"/>
                  </a:lnTo>
                  <a:lnTo>
                    <a:pt x="11" y="63"/>
                  </a:lnTo>
                  <a:lnTo>
                    <a:pt x="10" y="67"/>
                  </a:lnTo>
                  <a:lnTo>
                    <a:pt x="10" y="71"/>
                  </a:lnTo>
                  <a:lnTo>
                    <a:pt x="10" y="72"/>
                  </a:lnTo>
                  <a:lnTo>
                    <a:pt x="10" y="73"/>
                  </a:lnTo>
                  <a:lnTo>
                    <a:pt x="9" y="75"/>
                  </a:lnTo>
                  <a:lnTo>
                    <a:pt x="9" y="77"/>
                  </a:lnTo>
                  <a:lnTo>
                    <a:pt x="10" y="77"/>
                  </a:lnTo>
                  <a:lnTo>
                    <a:pt x="10" y="79"/>
                  </a:lnTo>
                  <a:lnTo>
                    <a:pt x="10" y="80"/>
                  </a:lnTo>
                  <a:lnTo>
                    <a:pt x="10" y="82"/>
                  </a:lnTo>
                  <a:lnTo>
                    <a:pt x="11" y="82"/>
                  </a:lnTo>
                  <a:lnTo>
                    <a:pt x="11" y="83"/>
                  </a:lnTo>
                  <a:lnTo>
                    <a:pt x="11" y="83"/>
                  </a:lnTo>
                  <a:lnTo>
                    <a:pt x="10" y="83"/>
                  </a:lnTo>
                  <a:lnTo>
                    <a:pt x="10" y="84"/>
                  </a:lnTo>
                  <a:lnTo>
                    <a:pt x="11" y="84"/>
                  </a:lnTo>
                  <a:lnTo>
                    <a:pt x="10" y="86"/>
                  </a:lnTo>
                  <a:lnTo>
                    <a:pt x="10" y="90"/>
                  </a:lnTo>
                  <a:lnTo>
                    <a:pt x="10" y="92"/>
                  </a:lnTo>
                  <a:lnTo>
                    <a:pt x="9" y="94"/>
                  </a:lnTo>
                  <a:lnTo>
                    <a:pt x="9" y="96"/>
                  </a:lnTo>
                  <a:lnTo>
                    <a:pt x="8" y="98"/>
                  </a:lnTo>
                  <a:lnTo>
                    <a:pt x="6" y="101"/>
                  </a:lnTo>
                  <a:lnTo>
                    <a:pt x="6" y="104"/>
                  </a:lnTo>
                  <a:lnTo>
                    <a:pt x="6" y="106"/>
                  </a:lnTo>
                  <a:lnTo>
                    <a:pt x="7" y="106"/>
                  </a:lnTo>
                  <a:lnTo>
                    <a:pt x="9" y="106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15" y="111"/>
                  </a:lnTo>
                  <a:lnTo>
                    <a:pt x="19" y="112"/>
                  </a:lnTo>
                  <a:lnTo>
                    <a:pt x="19" y="113"/>
                  </a:lnTo>
                  <a:lnTo>
                    <a:pt x="17" y="113"/>
                  </a:lnTo>
                  <a:lnTo>
                    <a:pt x="16" y="112"/>
                  </a:lnTo>
                  <a:lnTo>
                    <a:pt x="16" y="113"/>
                  </a:lnTo>
                  <a:lnTo>
                    <a:pt x="13" y="114"/>
                  </a:lnTo>
                  <a:lnTo>
                    <a:pt x="12" y="119"/>
                  </a:lnTo>
                  <a:lnTo>
                    <a:pt x="11" y="119"/>
                  </a:lnTo>
                  <a:lnTo>
                    <a:pt x="9" y="118"/>
                  </a:lnTo>
                  <a:lnTo>
                    <a:pt x="9" y="117"/>
                  </a:lnTo>
                  <a:lnTo>
                    <a:pt x="9" y="117"/>
                  </a:lnTo>
                  <a:lnTo>
                    <a:pt x="9" y="117"/>
                  </a:lnTo>
                  <a:lnTo>
                    <a:pt x="11" y="116"/>
                  </a:lnTo>
                  <a:lnTo>
                    <a:pt x="12" y="115"/>
                  </a:lnTo>
                  <a:lnTo>
                    <a:pt x="11" y="114"/>
                  </a:lnTo>
                  <a:lnTo>
                    <a:pt x="9" y="113"/>
                  </a:lnTo>
                  <a:lnTo>
                    <a:pt x="8" y="114"/>
                  </a:lnTo>
                  <a:lnTo>
                    <a:pt x="8" y="113"/>
                  </a:lnTo>
                  <a:lnTo>
                    <a:pt x="8" y="114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7" y="110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6" y="110"/>
                  </a:lnTo>
                  <a:lnTo>
                    <a:pt x="6" y="111"/>
                  </a:lnTo>
                  <a:lnTo>
                    <a:pt x="6" y="111"/>
                  </a:lnTo>
                  <a:lnTo>
                    <a:pt x="6" y="110"/>
                  </a:lnTo>
                  <a:lnTo>
                    <a:pt x="5" y="109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5" y="106"/>
                  </a:lnTo>
                  <a:lnTo>
                    <a:pt x="5" y="106"/>
                  </a:lnTo>
                  <a:lnTo>
                    <a:pt x="4" y="106"/>
                  </a:lnTo>
                  <a:lnTo>
                    <a:pt x="4" y="105"/>
                  </a:lnTo>
                  <a:lnTo>
                    <a:pt x="5" y="105"/>
                  </a:lnTo>
                  <a:lnTo>
                    <a:pt x="4" y="104"/>
                  </a:lnTo>
                  <a:lnTo>
                    <a:pt x="3" y="104"/>
                  </a:lnTo>
                  <a:lnTo>
                    <a:pt x="4" y="103"/>
                  </a:lnTo>
                  <a:lnTo>
                    <a:pt x="4" y="102"/>
                  </a:lnTo>
                  <a:lnTo>
                    <a:pt x="5" y="101"/>
                  </a:lnTo>
                  <a:lnTo>
                    <a:pt x="5" y="101"/>
                  </a:lnTo>
                  <a:lnTo>
                    <a:pt x="5" y="99"/>
                  </a:lnTo>
                  <a:lnTo>
                    <a:pt x="4" y="100"/>
                  </a:lnTo>
                  <a:lnTo>
                    <a:pt x="4" y="101"/>
                  </a:lnTo>
                  <a:lnTo>
                    <a:pt x="4" y="101"/>
                  </a:lnTo>
                  <a:lnTo>
                    <a:pt x="4" y="98"/>
                  </a:lnTo>
                  <a:lnTo>
                    <a:pt x="4" y="98"/>
                  </a:lnTo>
                  <a:lnTo>
                    <a:pt x="4" y="98"/>
                  </a:lnTo>
                  <a:lnTo>
                    <a:pt x="4" y="97"/>
                  </a:lnTo>
                  <a:lnTo>
                    <a:pt x="5" y="97"/>
                  </a:lnTo>
                  <a:lnTo>
                    <a:pt x="5" y="96"/>
                  </a:lnTo>
                  <a:lnTo>
                    <a:pt x="3" y="97"/>
                  </a:lnTo>
                  <a:lnTo>
                    <a:pt x="3" y="95"/>
                  </a:lnTo>
                  <a:lnTo>
                    <a:pt x="4" y="95"/>
                  </a:lnTo>
                  <a:lnTo>
                    <a:pt x="4" y="96"/>
                  </a:lnTo>
                  <a:lnTo>
                    <a:pt x="4" y="95"/>
                  </a:lnTo>
                  <a:lnTo>
                    <a:pt x="6" y="95"/>
                  </a:lnTo>
                  <a:lnTo>
                    <a:pt x="5" y="94"/>
                  </a:lnTo>
                  <a:lnTo>
                    <a:pt x="5" y="94"/>
                  </a:lnTo>
                  <a:lnTo>
                    <a:pt x="4" y="94"/>
                  </a:lnTo>
                  <a:lnTo>
                    <a:pt x="4" y="94"/>
                  </a:lnTo>
                  <a:lnTo>
                    <a:pt x="4" y="93"/>
                  </a:lnTo>
                  <a:lnTo>
                    <a:pt x="3" y="93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1"/>
                  </a:lnTo>
                  <a:lnTo>
                    <a:pt x="4" y="90"/>
                  </a:lnTo>
                  <a:lnTo>
                    <a:pt x="3" y="90"/>
                  </a:lnTo>
                  <a:lnTo>
                    <a:pt x="3" y="91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91"/>
                  </a:lnTo>
                  <a:lnTo>
                    <a:pt x="1" y="91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1" y="90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2" y="87"/>
                  </a:lnTo>
                  <a:lnTo>
                    <a:pt x="4" y="87"/>
                  </a:lnTo>
                  <a:lnTo>
                    <a:pt x="4" y="88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5" y="88"/>
                  </a:lnTo>
                  <a:lnTo>
                    <a:pt x="5" y="89"/>
                  </a:lnTo>
                  <a:lnTo>
                    <a:pt x="6" y="88"/>
                  </a:lnTo>
                  <a:lnTo>
                    <a:pt x="5" y="88"/>
                  </a:lnTo>
                  <a:lnTo>
                    <a:pt x="6" y="87"/>
                  </a:lnTo>
                  <a:lnTo>
                    <a:pt x="6" y="87"/>
                  </a:lnTo>
                  <a:lnTo>
                    <a:pt x="6" y="86"/>
                  </a:lnTo>
                  <a:lnTo>
                    <a:pt x="7" y="86"/>
                  </a:lnTo>
                  <a:lnTo>
                    <a:pt x="6" y="86"/>
                  </a:lnTo>
                  <a:lnTo>
                    <a:pt x="6" y="86"/>
                  </a:lnTo>
                  <a:lnTo>
                    <a:pt x="6" y="85"/>
                  </a:lnTo>
                  <a:lnTo>
                    <a:pt x="7" y="85"/>
                  </a:lnTo>
                  <a:lnTo>
                    <a:pt x="7" y="86"/>
                  </a:lnTo>
                  <a:lnTo>
                    <a:pt x="7" y="86"/>
                  </a:lnTo>
                  <a:lnTo>
                    <a:pt x="7" y="85"/>
                  </a:lnTo>
                  <a:lnTo>
                    <a:pt x="6" y="85"/>
                  </a:lnTo>
                  <a:lnTo>
                    <a:pt x="6" y="84"/>
                  </a:lnTo>
                  <a:lnTo>
                    <a:pt x="7" y="84"/>
                  </a:lnTo>
                  <a:lnTo>
                    <a:pt x="8" y="83"/>
                  </a:lnTo>
                  <a:lnTo>
                    <a:pt x="8" y="82"/>
                  </a:lnTo>
                  <a:lnTo>
                    <a:pt x="6" y="81"/>
                  </a:lnTo>
                  <a:lnTo>
                    <a:pt x="7" y="79"/>
                  </a:lnTo>
                  <a:lnTo>
                    <a:pt x="7" y="78"/>
                  </a:lnTo>
                  <a:lnTo>
                    <a:pt x="8" y="77"/>
                  </a:lnTo>
                  <a:lnTo>
                    <a:pt x="8" y="76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8" y="74"/>
                  </a:lnTo>
                  <a:lnTo>
                    <a:pt x="8" y="74"/>
                  </a:lnTo>
                  <a:lnTo>
                    <a:pt x="8" y="74"/>
                  </a:lnTo>
                  <a:lnTo>
                    <a:pt x="9" y="75"/>
                  </a:lnTo>
                  <a:lnTo>
                    <a:pt x="8" y="73"/>
                  </a:lnTo>
                  <a:lnTo>
                    <a:pt x="8" y="73"/>
                  </a:lnTo>
                  <a:lnTo>
                    <a:pt x="8" y="73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7" y="71"/>
                  </a:lnTo>
                  <a:lnTo>
                    <a:pt x="7" y="72"/>
                  </a:lnTo>
                  <a:lnTo>
                    <a:pt x="6" y="72"/>
                  </a:lnTo>
                  <a:lnTo>
                    <a:pt x="5" y="72"/>
                  </a:lnTo>
                  <a:lnTo>
                    <a:pt x="5" y="71"/>
                  </a:lnTo>
                  <a:lnTo>
                    <a:pt x="5" y="66"/>
                  </a:lnTo>
                  <a:lnTo>
                    <a:pt x="6" y="66"/>
                  </a:lnTo>
                  <a:lnTo>
                    <a:pt x="6" y="65"/>
                  </a:lnTo>
                  <a:lnTo>
                    <a:pt x="6" y="63"/>
                  </a:lnTo>
                  <a:lnTo>
                    <a:pt x="5" y="62"/>
                  </a:lnTo>
                  <a:lnTo>
                    <a:pt x="6" y="60"/>
                  </a:lnTo>
                  <a:lnTo>
                    <a:pt x="5" y="59"/>
                  </a:lnTo>
                  <a:lnTo>
                    <a:pt x="5" y="57"/>
                  </a:lnTo>
                  <a:lnTo>
                    <a:pt x="6" y="57"/>
                  </a:lnTo>
                  <a:lnTo>
                    <a:pt x="7" y="57"/>
                  </a:lnTo>
                  <a:lnTo>
                    <a:pt x="6" y="55"/>
                  </a:lnTo>
                  <a:lnTo>
                    <a:pt x="7" y="55"/>
                  </a:lnTo>
                  <a:lnTo>
                    <a:pt x="8" y="52"/>
                  </a:lnTo>
                  <a:lnTo>
                    <a:pt x="9" y="50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10" y="44"/>
                  </a:lnTo>
                  <a:lnTo>
                    <a:pt x="11" y="43"/>
                  </a:lnTo>
                  <a:lnTo>
                    <a:pt x="11" y="42"/>
                  </a:lnTo>
                  <a:lnTo>
                    <a:pt x="10" y="37"/>
                  </a:lnTo>
                  <a:lnTo>
                    <a:pt x="10" y="36"/>
                  </a:lnTo>
                  <a:lnTo>
                    <a:pt x="11" y="35"/>
                  </a:lnTo>
                  <a:lnTo>
                    <a:pt x="11" y="34"/>
                  </a:lnTo>
                  <a:lnTo>
                    <a:pt x="11" y="32"/>
                  </a:lnTo>
                  <a:lnTo>
                    <a:pt x="11" y="32"/>
                  </a:lnTo>
                  <a:lnTo>
                    <a:pt x="11" y="31"/>
                  </a:lnTo>
                  <a:lnTo>
                    <a:pt x="12" y="28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3" y="25"/>
                  </a:lnTo>
                  <a:lnTo>
                    <a:pt x="13" y="22"/>
                  </a:lnTo>
                  <a:lnTo>
                    <a:pt x="13" y="21"/>
                  </a:lnTo>
                  <a:lnTo>
                    <a:pt x="13" y="16"/>
                  </a:lnTo>
                  <a:lnTo>
                    <a:pt x="13" y="15"/>
                  </a:lnTo>
                  <a:lnTo>
                    <a:pt x="14" y="14"/>
                  </a:lnTo>
                  <a:lnTo>
                    <a:pt x="14" y="11"/>
                  </a:lnTo>
                  <a:lnTo>
                    <a:pt x="14" y="9"/>
                  </a:lnTo>
                  <a:lnTo>
                    <a:pt x="14" y="6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16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0" name="Freeform 100" hidden="1"/>
            <p:cNvSpPr>
              <a:spLocks/>
            </p:cNvSpPr>
            <p:nvPr/>
          </p:nvSpPr>
          <p:spPr bwMode="auto">
            <a:xfrm>
              <a:off x="1142" y="3559"/>
              <a:ext cx="96" cy="146"/>
            </a:xfrm>
            <a:custGeom>
              <a:avLst/>
              <a:gdLst/>
              <a:ahLst/>
              <a:cxnLst>
                <a:cxn ang="0">
                  <a:pos x="7" y="11"/>
                </a:cxn>
                <a:cxn ang="0">
                  <a:pos x="6" y="11"/>
                </a:cxn>
                <a:cxn ang="0">
                  <a:pos x="5" y="10"/>
                </a:cxn>
                <a:cxn ang="0">
                  <a:pos x="1" y="10"/>
                </a:cxn>
                <a:cxn ang="0">
                  <a:pos x="1" y="10"/>
                </a:cxn>
                <a:cxn ang="0">
                  <a:pos x="2" y="10"/>
                </a:cxn>
                <a:cxn ang="0">
                  <a:pos x="0" y="10"/>
                </a:cxn>
                <a:cxn ang="0">
                  <a:pos x="0" y="9"/>
                </a:cxn>
                <a:cxn ang="0">
                  <a:pos x="2" y="8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4" y="8"/>
                </a:cxn>
                <a:cxn ang="0">
                  <a:pos x="3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5" y="9"/>
                </a:cxn>
                <a:cxn ang="0">
                  <a:pos x="5" y="8"/>
                </a:cxn>
                <a:cxn ang="0">
                  <a:pos x="4" y="7"/>
                </a:cxn>
                <a:cxn ang="0">
                  <a:pos x="3" y="6"/>
                </a:cxn>
                <a:cxn ang="0">
                  <a:pos x="5" y="5"/>
                </a:cxn>
                <a:cxn ang="0">
                  <a:pos x="6" y="4"/>
                </a:cxn>
                <a:cxn ang="0">
                  <a:pos x="5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4" y="2"/>
                </a:cxn>
                <a:cxn ang="0">
                  <a:pos x="3" y="2"/>
                </a:cxn>
                <a:cxn ang="0">
                  <a:pos x="3" y="1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6" y="1"/>
                </a:cxn>
                <a:cxn ang="0">
                  <a:pos x="7" y="0"/>
                </a:cxn>
                <a:cxn ang="0">
                  <a:pos x="7" y="1"/>
                </a:cxn>
                <a:cxn ang="0">
                  <a:pos x="7" y="11"/>
                </a:cxn>
                <a:cxn ang="0">
                  <a:pos x="7" y="11"/>
                </a:cxn>
              </a:cxnLst>
              <a:rect l="0" t="0" r="r" b="b"/>
              <a:pathLst>
                <a:path w="7" h="11">
                  <a:moveTo>
                    <a:pt x="7" y="11"/>
                  </a:moveTo>
                  <a:lnTo>
                    <a:pt x="6" y="11"/>
                  </a:lnTo>
                  <a:lnTo>
                    <a:pt x="5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9"/>
                  </a:lnTo>
                  <a:lnTo>
                    <a:pt x="2" y="8"/>
                  </a:lnTo>
                  <a:lnTo>
                    <a:pt x="1" y="7"/>
                  </a:lnTo>
                  <a:lnTo>
                    <a:pt x="3" y="9"/>
                  </a:lnTo>
                  <a:lnTo>
                    <a:pt x="4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4" y="7"/>
                  </a:lnTo>
                  <a:lnTo>
                    <a:pt x="3" y="6"/>
                  </a:lnTo>
                  <a:lnTo>
                    <a:pt x="5" y="5"/>
                  </a:lnTo>
                  <a:lnTo>
                    <a:pt x="6" y="4"/>
                  </a:lnTo>
                  <a:lnTo>
                    <a:pt x="5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1"/>
                  </a:lnTo>
                  <a:lnTo>
                    <a:pt x="7" y="1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1" name="Freeform 101" hidden="1"/>
            <p:cNvSpPr>
              <a:spLocks/>
            </p:cNvSpPr>
            <p:nvPr/>
          </p:nvSpPr>
          <p:spPr bwMode="auto">
            <a:xfrm>
              <a:off x="1249" y="3705"/>
              <a:ext cx="39" cy="2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3" y="2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2" name="Freeform 102" hidden="1"/>
            <p:cNvSpPr>
              <a:spLocks/>
            </p:cNvSpPr>
            <p:nvPr/>
          </p:nvSpPr>
          <p:spPr bwMode="auto">
            <a:xfrm>
              <a:off x="1041" y="3022"/>
              <a:ext cx="39" cy="7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2"/>
                </a:cxn>
                <a:cxn ang="0">
                  <a:pos x="2" y="3"/>
                </a:cxn>
                <a:cxn ang="0">
                  <a:pos x="3" y="4"/>
                </a:cxn>
                <a:cxn ang="0">
                  <a:pos x="2" y="4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2" y="6"/>
                </a:cxn>
                <a:cxn ang="0">
                  <a:pos x="1" y="6"/>
                </a:cxn>
                <a:cxn ang="0">
                  <a:pos x="0" y="5"/>
                </a:cxn>
                <a:cxn ang="0">
                  <a:pos x="1" y="4"/>
                </a:cxn>
                <a:cxn ang="0">
                  <a:pos x="1" y="1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3" y="4"/>
                  </a:lnTo>
                  <a:lnTo>
                    <a:pt x="2" y="4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6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3" name="Freeform 103" hidden="1"/>
            <p:cNvSpPr>
              <a:spLocks/>
            </p:cNvSpPr>
            <p:nvPr/>
          </p:nvSpPr>
          <p:spPr bwMode="auto">
            <a:xfrm>
              <a:off x="1013" y="3363"/>
              <a:ext cx="28" cy="67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4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1" y="5"/>
                </a:cxn>
                <a:cxn ang="0">
                  <a:pos x="1" y="3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r" b="b"/>
              <a:pathLst>
                <a:path w="2" h="5">
                  <a:moveTo>
                    <a:pt x="1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4" name="Freeform 104" hidden="1"/>
            <p:cNvSpPr>
              <a:spLocks/>
            </p:cNvSpPr>
            <p:nvPr/>
          </p:nvSpPr>
          <p:spPr bwMode="auto">
            <a:xfrm>
              <a:off x="1024" y="3470"/>
              <a:ext cx="17" cy="28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5" name="Freeform 105" hidden="1"/>
            <p:cNvSpPr>
              <a:spLocks/>
            </p:cNvSpPr>
            <p:nvPr/>
          </p:nvSpPr>
          <p:spPr bwMode="auto">
            <a:xfrm>
              <a:off x="1069" y="3537"/>
              <a:ext cx="73" cy="90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2" y="3"/>
                </a:cxn>
                <a:cxn ang="0">
                  <a:pos x="3" y="4"/>
                </a:cxn>
                <a:cxn ang="0">
                  <a:pos x="5" y="3"/>
                </a:cxn>
                <a:cxn ang="0">
                  <a:pos x="6" y="3"/>
                </a:cxn>
                <a:cxn ang="0">
                  <a:pos x="6" y="4"/>
                </a:cxn>
                <a:cxn ang="0">
                  <a:pos x="3" y="5"/>
                </a:cxn>
                <a:cxn ang="0">
                  <a:pos x="3" y="7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3" y="5"/>
                </a:cxn>
                <a:cxn ang="0">
                  <a:pos x="2" y="4"/>
                </a:cxn>
                <a:cxn ang="0">
                  <a:pos x="2" y="5"/>
                </a:cxn>
                <a:cxn ang="0">
                  <a:pos x="1" y="5"/>
                </a:cxn>
                <a:cxn ang="0">
                  <a:pos x="1" y="4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r" b="b"/>
              <a:pathLst>
                <a:path w="6" h="7">
                  <a:moveTo>
                    <a:pt x="1" y="1"/>
                  </a:move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3" y="4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3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6" name="Freeform 106" hidden="1"/>
            <p:cNvSpPr>
              <a:spLocks/>
            </p:cNvSpPr>
            <p:nvPr/>
          </p:nvSpPr>
          <p:spPr bwMode="auto">
            <a:xfrm>
              <a:off x="1041" y="3576"/>
              <a:ext cx="51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3"/>
                </a:cxn>
                <a:cxn ang="0">
                  <a:pos x="3" y="3"/>
                </a:cxn>
                <a:cxn ang="0">
                  <a:pos x="2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lnTo>
                    <a:pt x="4" y="3"/>
                  </a:lnTo>
                  <a:lnTo>
                    <a:pt x="3" y="3"/>
                  </a:lnTo>
                  <a:lnTo>
                    <a:pt x="2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7" name="Freeform 107" hidden="1"/>
            <p:cNvSpPr>
              <a:spLocks/>
            </p:cNvSpPr>
            <p:nvPr/>
          </p:nvSpPr>
          <p:spPr bwMode="auto">
            <a:xfrm>
              <a:off x="1069" y="3615"/>
              <a:ext cx="51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4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3" y="3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8" name="Freeform 108" hidden="1"/>
            <p:cNvSpPr>
              <a:spLocks/>
            </p:cNvSpPr>
            <p:nvPr/>
          </p:nvSpPr>
          <p:spPr bwMode="auto">
            <a:xfrm>
              <a:off x="1119" y="3638"/>
              <a:ext cx="39" cy="2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2"/>
                </a:cxn>
                <a:cxn ang="0">
                  <a:pos x="3" y="1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9" name="Freeform 109" hidden="1"/>
            <p:cNvSpPr>
              <a:spLocks/>
            </p:cNvSpPr>
            <p:nvPr/>
          </p:nvSpPr>
          <p:spPr bwMode="auto">
            <a:xfrm>
              <a:off x="1198" y="3705"/>
              <a:ext cx="62" cy="39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3"/>
                </a:cxn>
                <a:cxn ang="0">
                  <a:pos x="4" y="2"/>
                </a:cxn>
                <a:cxn ang="0">
                  <a:pos x="3" y="2"/>
                </a:cxn>
                <a:cxn ang="0">
                  <a:pos x="2" y="1"/>
                </a:cxn>
                <a:cxn ang="0">
                  <a:pos x="2" y="2"/>
                </a:cxn>
                <a:cxn ang="0">
                  <a:pos x="2" y="3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5" h="3">
                  <a:moveTo>
                    <a:pt x="0" y="1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0" name="Freeform 110" hidden="1"/>
            <p:cNvSpPr>
              <a:spLocks/>
            </p:cNvSpPr>
            <p:nvPr/>
          </p:nvSpPr>
          <p:spPr bwMode="auto">
            <a:xfrm>
              <a:off x="1080" y="2221"/>
              <a:ext cx="669" cy="1327"/>
            </a:xfrm>
            <a:custGeom>
              <a:avLst/>
              <a:gdLst/>
              <a:ahLst/>
              <a:cxnLst>
                <a:cxn ang="0">
                  <a:pos x="3" y="100"/>
                </a:cxn>
                <a:cxn ang="0">
                  <a:pos x="1" y="95"/>
                </a:cxn>
                <a:cxn ang="0">
                  <a:pos x="0" y="90"/>
                </a:cxn>
                <a:cxn ang="0">
                  <a:pos x="3" y="83"/>
                </a:cxn>
                <a:cxn ang="0">
                  <a:pos x="4" y="75"/>
                </a:cxn>
                <a:cxn ang="0">
                  <a:pos x="4" y="72"/>
                </a:cxn>
                <a:cxn ang="0">
                  <a:pos x="5" y="71"/>
                </a:cxn>
                <a:cxn ang="0">
                  <a:pos x="4" y="68"/>
                </a:cxn>
                <a:cxn ang="0">
                  <a:pos x="3" y="64"/>
                </a:cxn>
                <a:cxn ang="0">
                  <a:pos x="4" y="60"/>
                </a:cxn>
                <a:cxn ang="0">
                  <a:pos x="6" y="51"/>
                </a:cxn>
                <a:cxn ang="0">
                  <a:pos x="6" y="44"/>
                </a:cxn>
                <a:cxn ang="0">
                  <a:pos x="8" y="39"/>
                </a:cxn>
                <a:cxn ang="0">
                  <a:pos x="9" y="34"/>
                </a:cxn>
                <a:cxn ang="0">
                  <a:pos x="8" y="31"/>
                </a:cxn>
                <a:cxn ang="0">
                  <a:pos x="7" y="27"/>
                </a:cxn>
                <a:cxn ang="0">
                  <a:pos x="10" y="18"/>
                </a:cxn>
                <a:cxn ang="0">
                  <a:pos x="13" y="15"/>
                </a:cxn>
                <a:cxn ang="0">
                  <a:pos x="13" y="9"/>
                </a:cxn>
                <a:cxn ang="0">
                  <a:pos x="16" y="4"/>
                </a:cxn>
                <a:cxn ang="0">
                  <a:pos x="20" y="1"/>
                </a:cxn>
                <a:cxn ang="0">
                  <a:pos x="24" y="1"/>
                </a:cxn>
                <a:cxn ang="0">
                  <a:pos x="28" y="2"/>
                </a:cxn>
                <a:cxn ang="0">
                  <a:pos x="33" y="6"/>
                </a:cxn>
                <a:cxn ang="0">
                  <a:pos x="40" y="10"/>
                </a:cxn>
                <a:cxn ang="0">
                  <a:pos x="39" y="15"/>
                </a:cxn>
                <a:cxn ang="0">
                  <a:pos x="43" y="16"/>
                </a:cxn>
                <a:cxn ang="0">
                  <a:pos x="49" y="11"/>
                </a:cxn>
                <a:cxn ang="0">
                  <a:pos x="51" y="13"/>
                </a:cxn>
                <a:cxn ang="0">
                  <a:pos x="48" y="16"/>
                </a:cxn>
                <a:cxn ang="0">
                  <a:pos x="41" y="24"/>
                </a:cxn>
                <a:cxn ang="0">
                  <a:pos x="40" y="30"/>
                </a:cxn>
                <a:cxn ang="0">
                  <a:pos x="39" y="36"/>
                </a:cxn>
                <a:cxn ang="0">
                  <a:pos x="41" y="39"/>
                </a:cxn>
                <a:cxn ang="0">
                  <a:pos x="42" y="43"/>
                </a:cxn>
                <a:cxn ang="0">
                  <a:pos x="43" y="46"/>
                </a:cxn>
                <a:cxn ang="0">
                  <a:pos x="40" y="50"/>
                </a:cxn>
                <a:cxn ang="0">
                  <a:pos x="29" y="52"/>
                </a:cxn>
                <a:cxn ang="0">
                  <a:pos x="29" y="53"/>
                </a:cxn>
                <a:cxn ang="0">
                  <a:pos x="29" y="55"/>
                </a:cxn>
                <a:cxn ang="0">
                  <a:pos x="28" y="59"/>
                </a:cxn>
                <a:cxn ang="0">
                  <a:pos x="22" y="58"/>
                </a:cxn>
                <a:cxn ang="0">
                  <a:pos x="22" y="62"/>
                </a:cxn>
                <a:cxn ang="0">
                  <a:pos x="23" y="64"/>
                </a:cxn>
                <a:cxn ang="0">
                  <a:pos x="25" y="62"/>
                </a:cxn>
                <a:cxn ang="0">
                  <a:pos x="25" y="65"/>
                </a:cxn>
                <a:cxn ang="0">
                  <a:pos x="23" y="64"/>
                </a:cxn>
                <a:cxn ang="0">
                  <a:pos x="24" y="66"/>
                </a:cxn>
                <a:cxn ang="0">
                  <a:pos x="21" y="68"/>
                </a:cxn>
                <a:cxn ang="0">
                  <a:pos x="20" y="73"/>
                </a:cxn>
                <a:cxn ang="0">
                  <a:pos x="17" y="74"/>
                </a:cxn>
                <a:cxn ang="0">
                  <a:pos x="16" y="79"/>
                </a:cxn>
                <a:cxn ang="0">
                  <a:pos x="20" y="81"/>
                </a:cxn>
                <a:cxn ang="0">
                  <a:pos x="20" y="84"/>
                </a:cxn>
                <a:cxn ang="0">
                  <a:pos x="19" y="85"/>
                </a:cxn>
                <a:cxn ang="0">
                  <a:pos x="15" y="90"/>
                </a:cxn>
                <a:cxn ang="0">
                  <a:pos x="13" y="92"/>
                </a:cxn>
                <a:cxn ang="0">
                  <a:pos x="13" y="93"/>
                </a:cxn>
                <a:cxn ang="0">
                  <a:pos x="11" y="96"/>
                </a:cxn>
                <a:cxn ang="0">
                  <a:pos x="11" y="99"/>
                </a:cxn>
              </a:cxnLst>
              <a:rect l="0" t="0" r="r" b="b"/>
              <a:pathLst>
                <a:path w="51" h="101">
                  <a:moveTo>
                    <a:pt x="13" y="101"/>
                  </a:moveTo>
                  <a:lnTo>
                    <a:pt x="9" y="100"/>
                  </a:lnTo>
                  <a:lnTo>
                    <a:pt x="3" y="100"/>
                  </a:lnTo>
                  <a:lnTo>
                    <a:pt x="3" y="99"/>
                  </a:lnTo>
                  <a:lnTo>
                    <a:pt x="3" y="95"/>
                  </a:lnTo>
                  <a:lnTo>
                    <a:pt x="1" y="95"/>
                  </a:lnTo>
                  <a:lnTo>
                    <a:pt x="0" y="95"/>
                  </a:lnTo>
                  <a:lnTo>
                    <a:pt x="0" y="93"/>
                  </a:lnTo>
                  <a:lnTo>
                    <a:pt x="0" y="90"/>
                  </a:lnTo>
                  <a:lnTo>
                    <a:pt x="2" y="87"/>
                  </a:lnTo>
                  <a:lnTo>
                    <a:pt x="3" y="85"/>
                  </a:lnTo>
                  <a:lnTo>
                    <a:pt x="3" y="83"/>
                  </a:lnTo>
                  <a:lnTo>
                    <a:pt x="4" y="81"/>
                  </a:lnTo>
                  <a:lnTo>
                    <a:pt x="4" y="79"/>
                  </a:lnTo>
                  <a:lnTo>
                    <a:pt x="4" y="75"/>
                  </a:lnTo>
                  <a:lnTo>
                    <a:pt x="5" y="73"/>
                  </a:lnTo>
                  <a:lnTo>
                    <a:pt x="4" y="73"/>
                  </a:lnTo>
                  <a:lnTo>
                    <a:pt x="4" y="72"/>
                  </a:lnTo>
                  <a:lnTo>
                    <a:pt x="5" y="72"/>
                  </a:lnTo>
                  <a:lnTo>
                    <a:pt x="5" y="72"/>
                  </a:lnTo>
                  <a:lnTo>
                    <a:pt x="5" y="71"/>
                  </a:lnTo>
                  <a:lnTo>
                    <a:pt x="4" y="71"/>
                  </a:lnTo>
                  <a:lnTo>
                    <a:pt x="4" y="69"/>
                  </a:lnTo>
                  <a:lnTo>
                    <a:pt x="4" y="68"/>
                  </a:lnTo>
                  <a:lnTo>
                    <a:pt x="4" y="66"/>
                  </a:lnTo>
                  <a:lnTo>
                    <a:pt x="3" y="66"/>
                  </a:lnTo>
                  <a:lnTo>
                    <a:pt x="3" y="64"/>
                  </a:lnTo>
                  <a:lnTo>
                    <a:pt x="4" y="62"/>
                  </a:lnTo>
                  <a:lnTo>
                    <a:pt x="4" y="61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5" y="52"/>
                  </a:lnTo>
                  <a:lnTo>
                    <a:pt x="6" y="51"/>
                  </a:lnTo>
                  <a:lnTo>
                    <a:pt x="6" y="48"/>
                  </a:lnTo>
                  <a:lnTo>
                    <a:pt x="6" y="45"/>
                  </a:lnTo>
                  <a:lnTo>
                    <a:pt x="6" y="44"/>
                  </a:lnTo>
                  <a:lnTo>
                    <a:pt x="8" y="42"/>
                  </a:lnTo>
                  <a:lnTo>
                    <a:pt x="7" y="40"/>
                  </a:lnTo>
                  <a:lnTo>
                    <a:pt x="8" y="39"/>
                  </a:lnTo>
                  <a:lnTo>
                    <a:pt x="8" y="38"/>
                  </a:lnTo>
                  <a:lnTo>
                    <a:pt x="9" y="36"/>
                  </a:lnTo>
                  <a:lnTo>
                    <a:pt x="9" y="34"/>
                  </a:lnTo>
                  <a:lnTo>
                    <a:pt x="8" y="33"/>
                  </a:lnTo>
                  <a:lnTo>
                    <a:pt x="8" y="32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9"/>
                  </a:lnTo>
                  <a:lnTo>
                    <a:pt x="7" y="27"/>
                  </a:lnTo>
                  <a:lnTo>
                    <a:pt x="9" y="24"/>
                  </a:lnTo>
                  <a:lnTo>
                    <a:pt x="9" y="22"/>
                  </a:lnTo>
                  <a:lnTo>
                    <a:pt x="10" y="18"/>
                  </a:lnTo>
                  <a:lnTo>
                    <a:pt x="11" y="17"/>
                  </a:lnTo>
                  <a:lnTo>
                    <a:pt x="12" y="16"/>
                  </a:lnTo>
                  <a:lnTo>
                    <a:pt x="13" y="15"/>
                  </a:lnTo>
                  <a:lnTo>
                    <a:pt x="12" y="11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6" y="6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2" y="1"/>
                  </a:lnTo>
                  <a:lnTo>
                    <a:pt x="23" y="3"/>
                  </a:lnTo>
                  <a:lnTo>
                    <a:pt x="24" y="1"/>
                  </a:lnTo>
                  <a:lnTo>
                    <a:pt x="27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30" y="4"/>
                  </a:lnTo>
                  <a:lnTo>
                    <a:pt x="32" y="5"/>
                  </a:lnTo>
                  <a:lnTo>
                    <a:pt x="33" y="6"/>
                  </a:lnTo>
                  <a:lnTo>
                    <a:pt x="36" y="7"/>
                  </a:lnTo>
                  <a:lnTo>
                    <a:pt x="39" y="9"/>
                  </a:lnTo>
                  <a:lnTo>
                    <a:pt x="40" y="10"/>
                  </a:lnTo>
                  <a:lnTo>
                    <a:pt x="41" y="11"/>
                  </a:lnTo>
                  <a:lnTo>
                    <a:pt x="39" y="14"/>
                  </a:lnTo>
                  <a:lnTo>
                    <a:pt x="39" y="15"/>
                  </a:lnTo>
                  <a:lnTo>
                    <a:pt x="39" y="15"/>
                  </a:lnTo>
                  <a:lnTo>
                    <a:pt x="41" y="16"/>
                  </a:lnTo>
                  <a:lnTo>
                    <a:pt x="43" y="16"/>
                  </a:lnTo>
                  <a:lnTo>
                    <a:pt x="46" y="16"/>
                  </a:lnTo>
                  <a:lnTo>
                    <a:pt x="48" y="13"/>
                  </a:lnTo>
                  <a:lnTo>
                    <a:pt x="49" y="11"/>
                  </a:lnTo>
                  <a:lnTo>
                    <a:pt x="50" y="11"/>
                  </a:lnTo>
                  <a:lnTo>
                    <a:pt x="51" y="11"/>
                  </a:lnTo>
                  <a:lnTo>
                    <a:pt x="51" y="13"/>
                  </a:lnTo>
                  <a:lnTo>
                    <a:pt x="51" y="15"/>
                  </a:lnTo>
                  <a:lnTo>
                    <a:pt x="50" y="16"/>
                  </a:lnTo>
                  <a:lnTo>
                    <a:pt x="48" y="16"/>
                  </a:lnTo>
                  <a:lnTo>
                    <a:pt x="45" y="19"/>
                  </a:lnTo>
                  <a:lnTo>
                    <a:pt x="43" y="22"/>
                  </a:lnTo>
                  <a:lnTo>
                    <a:pt x="41" y="24"/>
                  </a:lnTo>
                  <a:lnTo>
                    <a:pt x="40" y="25"/>
                  </a:lnTo>
                  <a:lnTo>
                    <a:pt x="40" y="28"/>
                  </a:lnTo>
                  <a:lnTo>
                    <a:pt x="40" y="30"/>
                  </a:lnTo>
                  <a:lnTo>
                    <a:pt x="40" y="33"/>
                  </a:lnTo>
                  <a:lnTo>
                    <a:pt x="39" y="34"/>
                  </a:lnTo>
                  <a:lnTo>
                    <a:pt x="39" y="36"/>
                  </a:lnTo>
                  <a:lnTo>
                    <a:pt x="39" y="37"/>
                  </a:lnTo>
                  <a:lnTo>
                    <a:pt x="39" y="38"/>
                  </a:lnTo>
                  <a:lnTo>
                    <a:pt x="41" y="39"/>
                  </a:lnTo>
                  <a:lnTo>
                    <a:pt x="42" y="40"/>
                  </a:lnTo>
                  <a:lnTo>
                    <a:pt x="41" y="42"/>
                  </a:lnTo>
                  <a:lnTo>
                    <a:pt x="42" y="43"/>
                  </a:lnTo>
                  <a:lnTo>
                    <a:pt x="43" y="43"/>
                  </a:lnTo>
                  <a:lnTo>
                    <a:pt x="43" y="45"/>
                  </a:lnTo>
                  <a:lnTo>
                    <a:pt x="43" y="46"/>
                  </a:lnTo>
                  <a:lnTo>
                    <a:pt x="41" y="48"/>
                  </a:lnTo>
                  <a:lnTo>
                    <a:pt x="41" y="49"/>
                  </a:lnTo>
                  <a:lnTo>
                    <a:pt x="40" y="50"/>
                  </a:lnTo>
                  <a:lnTo>
                    <a:pt x="36" y="51"/>
                  </a:lnTo>
                  <a:lnTo>
                    <a:pt x="32" y="52"/>
                  </a:lnTo>
                  <a:lnTo>
                    <a:pt x="29" y="52"/>
                  </a:lnTo>
                  <a:lnTo>
                    <a:pt x="29" y="51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8"/>
                  </a:lnTo>
                  <a:lnTo>
                    <a:pt x="28" y="59"/>
                  </a:lnTo>
                  <a:lnTo>
                    <a:pt x="28" y="59"/>
                  </a:lnTo>
                  <a:lnTo>
                    <a:pt x="27" y="59"/>
                  </a:lnTo>
                  <a:lnTo>
                    <a:pt x="25" y="59"/>
                  </a:lnTo>
                  <a:lnTo>
                    <a:pt x="22" y="58"/>
                  </a:lnTo>
                  <a:lnTo>
                    <a:pt x="22" y="58"/>
                  </a:lnTo>
                  <a:lnTo>
                    <a:pt x="21" y="58"/>
                  </a:lnTo>
                  <a:lnTo>
                    <a:pt x="22" y="62"/>
                  </a:lnTo>
                  <a:lnTo>
                    <a:pt x="23" y="63"/>
                  </a:lnTo>
                  <a:lnTo>
                    <a:pt x="23" y="63"/>
                  </a:lnTo>
                  <a:lnTo>
                    <a:pt x="23" y="64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5" y="62"/>
                  </a:lnTo>
                  <a:lnTo>
                    <a:pt x="25" y="63"/>
                  </a:lnTo>
                  <a:lnTo>
                    <a:pt x="25" y="64"/>
                  </a:lnTo>
                  <a:lnTo>
                    <a:pt x="25" y="65"/>
                  </a:lnTo>
                  <a:lnTo>
                    <a:pt x="24" y="65"/>
                  </a:lnTo>
                  <a:lnTo>
                    <a:pt x="24" y="64"/>
                  </a:lnTo>
                  <a:lnTo>
                    <a:pt x="23" y="64"/>
                  </a:lnTo>
                  <a:lnTo>
                    <a:pt x="22" y="65"/>
                  </a:lnTo>
                  <a:lnTo>
                    <a:pt x="22" y="65"/>
                  </a:lnTo>
                  <a:lnTo>
                    <a:pt x="24" y="66"/>
                  </a:lnTo>
                  <a:lnTo>
                    <a:pt x="22" y="67"/>
                  </a:lnTo>
                  <a:lnTo>
                    <a:pt x="22" y="67"/>
                  </a:lnTo>
                  <a:lnTo>
                    <a:pt x="21" y="68"/>
                  </a:lnTo>
                  <a:lnTo>
                    <a:pt x="21" y="70"/>
                  </a:lnTo>
                  <a:lnTo>
                    <a:pt x="20" y="72"/>
                  </a:lnTo>
                  <a:lnTo>
                    <a:pt x="20" y="73"/>
                  </a:lnTo>
                  <a:lnTo>
                    <a:pt x="19" y="73"/>
                  </a:lnTo>
                  <a:lnTo>
                    <a:pt x="18" y="74"/>
                  </a:lnTo>
                  <a:lnTo>
                    <a:pt x="17" y="74"/>
                  </a:lnTo>
                  <a:lnTo>
                    <a:pt x="15" y="76"/>
                  </a:lnTo>
                  <a:lnTo>
                    <a:pt x="15" y="77"/>
                  </a:lnTo>
                  <a:lnTo>
                    <a:pt x="16" y="79"/>
                  </a:lnTo>
                  <a:lnTo>
                    <a:pt x="17" y="80"/>
                  </a:lnTo>
                  <a:lnTo>
                    <a:pt x="20" y="81"/>
                  </a:lnTo>
                  <a:lnTo>
                    <a:pt x="20" y="81"/>
                  </a:lnTo>
                  <a:lnTo>
                    <a:pt x="20" y="82"/>
                  </a:lnTo>
                  <a:lnTo>
                    <a:pt x="20" y="83"/>
                  </a:lnTo>
                  <a:lnTo>
                    <a:pt x="20" y="84"/>
                  </a:lnTo>
                  <a:lnTo>
                    <a:pt x="19" y="84"/>
                  </a:lnTo>
                  <a:lnTo>
                    <a:pt x="19" y="85"/>
                  </a:lnTo>
                  <a:lnTo>
                    <a:pt x="19" y="85"/>
                  </a:lnTo>
                  <a:lnTo>
                    <a:pt x="15" y="88"/>
                  </a:lnTo>
                  <a:lnTo>
                    <a:pt x="15" y="89"/>
                  </a:lnTo>
                  <a:lnTo>
                    <a:pt x="15" y="90"/>
                  </a:lnTo>
                  <a:lnTo>
                    <a:pt x="15" y="89"/>
                  </a:lnTo>
                  <a:lnTo>
                    <a:pt x="14" y="92"/>
                  </a:lnTo>
                  <a:lnTo>
                    <a:pt x="13" y="92"/>
                  </a:lnTo>
                  <a:lnTo>
                    <a:pt x="12" y="91"/>
                  </a:lnTo>
                  <a:lnTo>
                    <a:pt x="12" y="92"/>
                  </a:lnTo>
                  <a:lnTo>
                    <a:pt x="13" y="93"/>
                  </a:lnTo>
                  <a:lnTo>
                    <a:pt x="11" y="94"/>
                  </a:lnTo>
                  <a:lnTo>
                    <a:pt x="10" y="96"/>
                  </a:lnTo>
                  <a:lnTo>
                    <a:pt x="11" y="96"/>
                  </a:lnTo>
                  <a:lnTo>
                    <a:pt x="11" y="98"/>
                  </a:lnTo>
                  <a:lnTo>
                    <a:pt x="10" y="98"/>
                  </a:lnTo>
                  <a:lnTo>
                    <a:pt x="11" y="99"/>
                  </a:lnTo>
                  <a:lnTo>
                    <a:pt x="13" y="101"/>
                  </a:lnTo>
                  <a:lnTo>
                    <a:pt x="13" y="10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1" name="Freeform 111" hidden="1"/>
            <p:cNvSpPr>
              <a:spLocks/>
            </p:cNvSpPr>
            <p:nvPr/>
          </p:nvSpPr>
          <p:spPr bwMode="auto">
            <a:xfrm>
              <a:off x="816" y="1476"/>
              <a:ext cx="421" cy="616"/>
            </a:xfrm>
            <a:custGeom>
              <a:avLst/>
              <a:gdLst/>
              <a:ahLst/>
              <a:cxnLst>
                <a:cxn ang="0">
                  <a:pos x="28" y="47"/>
                </a:cxn>
                <a:cxn ang="0">
                  <a:pos x="30" y="46"/>
                </a:cxn>
                <a:cxn ang="0">
                  <a:pos x="31" y="43"/>
                </a:cxn>
                <a:cxn ang="0">
                  <a:pos x="30" y="41"/>
                </a:cxn>
                <a:cxn ang="0">
                  <a:pos x="31" y="39"/>
                </a:cxn>
                <a:cxn ang="0">
                  <a:pos x="31" y="37"/>
                </a:cxn>
                <a:cxn ang="0">
                  <a:pos x="32" y="32"/>
                </a:cxn>
                <a:cxn ang="0">
                  <a:pos x="28" y="28"/>
                </a:cxn>
                <a:cxn ang="0">
                  <a:pos x="27" y="24"/>
                </a:cxn>
                <a:cxn ang="0">
                  <a:pos x="25" y="25"/>
                </a:cxn>
                <a:cxn ang="0">
                  <a:pos x="23" y="24"/>
                </a:cxn>
                <a:cxn ang="0">
                  <a:pos x="21" y="23"/>
                </a:cxn>
                <a:cxn ang="0">
                  <a:pos x="19" y="19"/>
                </a:cxn>
                <a:cxn ang="0">
                  <a:pos x="21" y="17"/>
                </a:cxn>
                <a:cxn ang="0">
                  <a:pos x="22" y="13"/>
                </a:cxn>
                <a:cxn ang="0">
                  <a:pos x="28" y="11"/>
                </a:cxn>
                <a:cxn ang="0">
                  <a:pos x="29" y="10"/>
                </a:cxn>
                <a:cxn ang="0">
                  <a:pos x="27" y="10"/>
                </a:cxn>
                <a:cxn ang="0">
                  <a:pos x="29" y="7"/>
                </a:cxn>
                <a:cxn ang="0">
                  <a:pos x="26" y="6"/>
                </a:cxn>
                <a:cxn ang="0">
                  <a:pos x="24" y="6"/>
                </a:cxn>
                <a:cxn ang="0">
                  <a:pos x="21" y="6"/>
                </a:cxn>
                <a:cxn ang="0">
                  <a:pos x="20" y="5"/>
                </a:cxn>
                <a:cxn ang="0">
                  <a:pos x="19" y="3"/>
                </a:cxn>
                <a:cxn ang="0">
                  <a:pos x="17" y="1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5" y="2"/>
                </a:cxn>
                <a:cxn ang="0">
                  <a:pos x="12" y="6"/>
                </a:cxn>
                <a:cxn ang="0">
                  <a:pos x="8" y="9"/>
                </a:cxn>
                <a:cxn ang="0">
                  <a:pos x="6" y="10"/>
                </a:cxn>
                <a:cxn ang="0">
                  <a:pos x="5" y="12"/>
                </a:cxn>
                <a:cxn ang="0">
                  <a:pos x="4" y="12"/>
                </a:cxn>
                <a:cxn ang="0">
                  <a:pos x="3" y="11"/>
                </a:cxn>
                <a:cxn ang="0">
                  <a:pos x="1" y="10"/>
                </a:cxn>
                <a:cxn ang="0">
                  <a:pos x="2" y="9"/>
                </a:cxn>
                <a:cxn ang="0">
                  <a:pos x="0" y="13"/>
                </a:cxn>
                <a:cxn ang="0">
                  <a:pos x="0" y="15"/>
                </a:cxn>
                <a:cxn ang="0">
                  <a:pos x="4" y="18"/>
                </a:cxn>
                <a:cxn ang="0">
                  <a:pos x="6" y="21"/>
                </a:cxn>
                <a:cxn ang="0">
                  <a:pos x="8" y="27"/>
                </a:cxn>
                <a:cxn ang="0">
                  <a:pos x="10" y="30"/>
                </a:cxn>
                <a:cxn ang="0">
                  <a:pos x="12" y="34"/>
                </a:cxn>
                <a:cxn ang="0">
                  <a:pos x="12" y="36"/>
                </a:cxn>
                <a:cxn ang="0">
                  <a:pos x="15" y="40"/>
                </a:cxn>
                <a:cxn ang="0">
                  <a:pos x="23" y="44"/>
                </a:cxn>
                <a:cxn ang="0">
                  <a:pos x="26" y="47"/>
                </a:cxn>
                <a:cxn ang="0">
                  <a:pos x="27" y="47"/>
                </a:cxn>
              </a:cxnLst>
              <a:rect l="0" t="0" r="r" b="b"/>
              <a:pathLst>
                <a:path w="32" h="47">
                  <a:moveTo>
                    <a:pt x="27" y="47"/>
                  </a:moveTo>
                  <a:lnTo>
                    <a:pt x="28" y="47"/>
                  </a:lnTo>
                  <a:lnTo>
                    <a:pt x="29" y="47"/>
                  </a:lnTo>
                  <a:lnTo>
                    <a:pt x="30" y="46"/>
                  </a:lnTo>
                  <a:lnTo>
                    <a:pt x="30" y="45"/>
                  </a:lnTo>
                  <a:lnTo>
                    <a:pt x="31" y="43"/>
                  </a:lnTo>
                  <a:lnTo>
                    <a:pt x="31" y="42"/>
                  </a:lnTo>
                  <a:lnTo>
                    <a:pt x="30" y="41"/>
                  </a:lnTo>
                  <a:lnTo>
                    <a:pt x="30" y="40"/>
                  </a:lnTo>
                  <a:lnTo>
                    <a:pt x="31" y="39"/>
                  </a:lnTo>
                  <a:lnTo>
                    <a:pt x="30" y="38"/>
                  </a:lnTo>
                  <a:lnTo>
                    <a:pt x="31" y="37"/>
                  </a:lnTo>
                  <a:lnTo>
                    <a:pt x="31" y="33"/>
                  </a:lnTo>
                  <a:lnTo>
                    <a:pt x="32" y="32"/>
                  </a:lnTo>
                  <a:lnTo>
                    <a:pt x="30" y="28"/>
                  </a:lnTo>
                  <a:lnTo>
                    <a:pt x="28" y="28"/>
                  </a:lnTo>
                  <a:lnTo>
                    <a:pt x="27" y="28"/>
                  </a:lnTo>
                  <a:lnTo>
                    <a:pt x="27" y="24"/>
                  </a:lnTo>
                  <a:lnTo>
                    <a:pt x="26" y="25"/>
                  </a:lnTo>
                  <a:lnTo>
                    <a:pt x="25" y="25"/>
                  </a:lnTo>
                  <a:lnTo>
                    <a:pt x="23" y="25"/>
                  </a:lnTo>
                  <a:lnTo>
                    <a:pt x="23" y="24"/>
                  </a:lnTo>
                  <a:lnTo>
                    <a:pt x="21" y="24"/>
                  </a:lnTo>
                  <a:lnTo>
                    <a:pt x="21" y="23"/>
                  </a:lnTo>
                  <a:lnTo>
                    <a:pt x="20" y="21"/>
                  </a:lnTo>
                  <a:lnTo>
                    <a:pt x="19" y="19"/>
                  </a:lnTo>
                  <a:lnTo>
                    <a:pt x="20" y="17"/>
                  </a:lnTo>
                  <a:lnTo>
                    <a:pt x="21" y="17"/>
                  </a:lnTo>
                  <a:lnTo>
                    <a:pt x="21" y="15"/>
                  </a:lnTo>
                  <a:lnTo>
                    <a:pt x="22" y="13"/>
                  </a:lnTo>
                  <a:lnTo>
                    <a:pt x="24" y="12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9" y="10"/>
                  </a:lnTo>
                  <a:lnTo>
                    <a:pt x="28" y="10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9" y="7"/>
                  </a:lnTo>
                  <a:lnTo>
                    <a:pt x="28" y="6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4" y="6"/>
                  </a:lnTo>
                  <a:lnTo>
                    <a:pt x="23" y="6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20" y="5"/>
                  </a:lnTo>
                  <a:lnTo>
                    <a:pt x="20" y="4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2" y="6"/>
                  </a:lnTo>
                  <a:lnTo>
                    <a:pt x="8" y="8"/>
                  </a:lnTo>
                  <a:lnTo>
                    <a:pt x="8" y="9"/>
                  </a:lnTo>
                  <a:lnTo>
                    <a:pt x="7" y="9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5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2" y="9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0" y="15"/>
                  </a:lnTo>
                  <a:lnTo>
                    <a:pt x="3" y="17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6" y="21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9" y="29"/>
                  </a:lnTo>
                  <a:lnTo>
                    <a:pt x="10" y="30"/>
                  </a:lnTo>
                  <a:lnTo>
                    <a:pt x="12" y="33"/>
                  </a:lnTo>
                  <a:lnTo>
                    <a:pt x="12" y="34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7"/>
                  </a:lnTo>
                  <a:lnTo>
                    <a:pt x="15" y="40"/>
                  </a:lnTo>
                  <a:lnTo>
                    <a:pt x="19" y="42"/>
                  </a:lnTo>
                  <a:lnTo>
                    <a:pt x="23" y="44"/>
                  </a:lnTo>
                  <a:lnTo>
                    <a:pt x="24" y="45"/>
                  </a:lnTo>
                  <a:lnTo>
                    <a:pt x="26" y="47"/>
                  </a:lnTo>
                  <a:lnTo>
                    <a:pt x="27" y="47"/>
                  </a:lnTo>
                  <a:lnTo>
                    <a:pt x="27" y="47"/>
                  </a:lnTo>
                </a:path>
              </a:pathLst>
            </a:custGeom>
            <a:solidFill>
              <a:srgbClr val="DBFEBC"/>
            </a:solidFill>
            <a:ln w="6350" cap="flat" cmpd="sng">
              <a:solidFill>
                <a:srgbClr val="00B48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2" name="Freeform 112" hidden="1"/>
            <p:cNvSpPr>
              <a:spLocks/>
            </p:cNvSpPr>
            <p:nvPr/>
          </p:nvSpPr>
          <p:spPr bwMode="auto">
            <a:xfrm>
              <a:off x="1485" y="1185"/>
              <a:ext cx="169" cy="241"/>
            </a:xfrm>
            <a:custGeom>
              <a:avLst/>
              <a:gdLst/>
              <a:ahLst/>
              <a:cxnLst>
                <a:cxn ang="0">
                  <a:pos x="13" y="17"/>
                </a:cxn>
                <a:cxn ang="0">
                  <a:pos x="12" y="17"/>
                </a:cxn>
                <a:cxn ang="0">
                  <a:pos x="11" y="17"/>
                </a:cxn>
                <a:cxn ang="0">
                  <a:pos x="10" y="17"/>
                </a:cxn>
                <a:cxn ang="0">
                  <a:pos x="8" y="18"/>
                </a:cxn>
                <a:cxn ang="0">
                  <a:pos x="7" y="18"/>
                </a:cxn>
                <a:cxn ang="0">
                  <a:pos x="6" y="18"/>
                </a:cxn>
                <a:cxn ang="0">
                  <a:pos x="6" y="18"/>
                </a:cxn>
                <a:cxn ang="0">
                  <a:pos x="5" y="17"/>
                </a:cxn>
                <a:cxn ang="0">
                  <a:pos x="5" y="16"/>
                </a:cxn>
                <a:cxn ang="0">
                  <a:pos x="4" y="15"/>
                </a:cxn>
                <a:cxn ang="0">
                  <a:pos x="5" y="12"/>
                </a:cxn>
                <a:cxn ang="0">
                  <a:pos x="5" y="12"/>
                </a:cxn>
                <a:cxn ang="0">
                  <a:pos x="5" y="10"/>
                </a:cxn>
                <a:cxn ang="0">
                  <a:pos x="4" y="10"/>
                </a:cxn>
                <a:cxn ang="0">
                  <a:pos x="4" y="9"/>
                </a:cxn>
                <a:cxn ang="0">
                  <a:pos x="4" y="8"/>
                </a:cxn>
                <a:cxn ang="0">
                  <a:pos x="2" y="8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1" y="4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4" y="1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7" y="2"/>
                </a:cxn>
                <a:cxn ang="0">
                  <a:pos x="8" y="3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9" y="4"/>
                </a:cxn>
                <a:cxn ang="0">
                  <a:pos x="10" y="5"/>
                </a:cxn>
                <a:cxn ang="0">
                  <a:pos x="11" y="6"/>
                </a:cxn>
                <a:cxn ang="0">
                  <a:pos x="11" y="7"/>
                </a:cxn>
                <a:cxn ang="0">
                  <a:pos x="11" y="8"/>
                </a:cxn>
                <a:cxn ang="0">
                  <a:pos x="11" y="8"/>
                </a:cxn>
                <a:cxn ang="0">
                  <a:pos x="11" y="9"/>
                </a:cxn>
                <a:cxn ang="0">
                  <a:pos x="9" y="9"/>
                </a:cxn>
                <a:cxn ang="0">
                  <a:pos x="9" y="11"/>
                </a:cxn>
                <a:cxn ang="0">
                  <a:pos x="10" y="13"/>
                </a:cxn>
                <a:cxn ang="0">
                  <a:pos x="11" y="13"/>
                </a:cxn>
                <a:cxn ang="0">
                  <a:pos x="12" y="15"/>
                </a:cxn>
                <a:cxn ang="0">
                  <a:pos x="13" y="17"/>
                </a:cxn>
                <a:cxn ang="0">
                  <a:pos x="13" y="17"/>
                </a:cxn>
              </a:cxnLst>
              <a:rect l="0" t="0" r="r" b="b"/>
              <a:pathLst>
                <a:path w="13" h="18">
                  <a:moveTo>
                    <a:pt x="13" y="17"/>
                  </a:moveTo>
                  <a:lnTo>
                    <a:pt x="12" y="17"/>
                  </a:lnTo>
                  <a:lnTo>
                    <a:pt x="11" y="17"/>
                  </a:lnTo>
                  <a:lnTo>
                    <a:pt x="10" y="17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4" y="15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4"/>
                  </a:lnTo>
                  <a:lnTo>
                    <a:pt x="9" y="4"/>
                  </a:lnTo>
                  <a:lnTo>
                    <a:pt x="10" y="5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1"/>
                  </a:lnTo>
                  <a:lnTo>
                    <a:pt x="10" y="13"/>
                  </a:lnTo>
                  <a:lnTo>
                    <a:pt x="11" y="13"/>
                  </a:lnTo>
                  <a:lnTo>
                    <a:pt x="12" y="15"/>
                  </a:lnTo>
                  <a:lnTo>
                    <a:pt x="13" y="17"/>
                  </a:lnTo>
                  <a:lnTo>
                    <a:pt x="13" y="17"/>
                  </a:lnTo>
                </a:path>
              </a:pathLst>
            </a:custGeom>
            <a:solidFill>
              <a:srgbClr val="DDF2FA"/>
            </a:solidFill>
            <a:ln w="6350" cap="flat" cmpd="sng">
              <a:solidFill>
                <a:srgbClr val="265DC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3" name="Freeform 113" hidden="1"/>
            <p:cNvSpPr>
              <a:spLocks/>
            </p:cNvSpPr>
            <p:nvPr/>
          </p:nvSpPr>
          <p:spPr bwMode="auto">
            <a:xfrm>
              <a:off x="1603" y="1269"/>
              <a:ext cx="129" cy="140"/>
            </a:xfrm>
            <a:custGeom>
              <a:avLst/>
              <a:gdLst/>
              <a:ahLst/>
              <a:cxnLst>
                <a:cxn ang="0">
                  <a:pos x="9" y="10"/>
                </a:cxn>
                <a:cxn ang="0">
                  <a:pos x="8" y="9"/>
                </a:cxn>
                <a:cxn ang="0">
                  <a:pos x="7" y="10"/>
                </a:cxn>
                <a:cxn ang="0">
                  <a:pos x="6" y="9"/>
                </a:cxn>
                <a:cxn ang="0">
                  <a:pos x="6" y="10"/>
                </a:cxn>
                <a:cxn ang="0">
                  <a:pos x="5" y="11"/>
                </a:cxn>
                <a:cxn ang="0">
                  <a:pos x="4" y="11"/>
                </a:cxn>
                <a:cxn ang="0">
                  <a:pos x="3" y="9"/>
                </a:cxn>
                <a:cxn ang="0">
                  <a:pos x="2" y="7"/>
                </a:cxn>
                <a:cxn ang="0">
                  <a:pos x="1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8" y="0"/>
                </a:cxn>
                <a:cxn ang="0">
                  <a:pos x="10" y="1"/>
                </a:cxn>
                <a:cxn ang="0">
                  <a:pos x="10" y="2"/>
                </a:cxn>
                <a:cxn ang="0">
                  <a:pos x="9" y="3"/>
                </a:cxn>
                <a:cxn ang="0">
                  <a:pos x="10" y="5"/>
                </a:cxn>
                <a:cxn ang="0">
                  <a:pos x="10" y="6"/>
                </a:cxn>
                <a:cxn ang="0">
                  <a:pos x="10" y="9"/>
                </a:cxn>
                <a:cxn ang="0">
                  <a:pos x="9" y="10"/>
                </a:cxn>
                <a:cxn ang="0">
                  <a:pos x="9" y="10"/>
                </a:cxn>
              </a:cxnLst>
              <a:rect l="0" t="0" r="r" b="b"/>
              <a:pathLst>
                <a:path w="10" h="11">
                  <a:moveTo>
                    <a:pt x="9" y="10"/>
                  </a:moveTo>
                  <a:lnTo>
                    <a:pt x="8" y="9"/>
                  </a:lnTo>
                  <a:lnTo>
                    <a:pt x="7" y="10"/>
                  </a:lnTo>
                  <a:lnTo>
                    <a:pt x="6" y="9"/>
                  </a:lnTo>
                  <a:lnTo>
                    <a:pt x="6" y="10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9"/>
                  </a:lnTo>
                  <a:lnTo>
                    <a:pt x="2" y="7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3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9" y="10"/>
                  </a:lnTo>
                </a:path>
              </a:pathLst>
            </a:custGeom>
            <a:solidFill>
              <a:srgbClr val="DDF2FA"/>
            </a:solidFill>
            <a:ln w="6350" cap="flat" cmpd="sng">
              <a:solidFill>
                <a:srgbClr val="265DC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4" name="Freeform 114" hidden="1"/>
            <p:cNvSpPr>
              <a:spLocks/>
            </p:cNvSpPr>
            <p:nvPr/>
          </p:nvSpPr>
          <p:spPr bwMode="auto">
            <a:xfrm>
              <a:off x="1063" y="1291"/>
              <a:ext cx="1326" cy="1389"/>
            </a:xfrm>
            <a:custGeom>
              <a:avLst/>
              <a:gdLst/>
              <a:ahLst/>
              <a:cxnLst>
                <a:cxn ang="0">
                  <a:pos x="56" y="102"/>
                </a:cxn>
                <a:cxn ang="0">
                  <a:pos x="62" y="93"/>
                </a:cxn>
                <a:cxn ang="0">
                  <a:pos x="65" y="87"/>
                </a:cxn>
                <a:cxn ang="0">
                  <a:pos x="66" y="81"/>
                </a:cxn>
                <a:cxn ang="0">
                  <a:pos x="75" y="75"/>
                </a:cxn>
                <a:cxn ang="0">
                  <a:pos x="76" y="75"/>
                </a:cxn>
                <a:cxn ang="0">
                  <a:pos x="82" y="74"/>
                </a:cxn>
                <a:cxn ang="0">
                  <a:pos x="86" y="68"/>
                </a:cxn>
                <a:cxn ang="0">
                  <a:pos x="90" y="60"/>
                </a:cxn>
                <a:cxn ang="0">
                  <a:pos x="91" y="47"/>
                </a:cxn>
                <a:cxn ang="0">
                  <a:pos x="97" y="41"/>
                </a:cxn>
                <a:cxn ang="0">
                  <a:pos x="101" y="32"/>
                </a:cxn>
                <a:cxn ang="0">
                  <a:pos x="95" y="27"/>
                </a:cxn>
                <a:cxn ang="0">
                  <a:pos x="83" y="21"/>
                </a:cxn>
                <a:cxn ang="0">
                  <a:pos x="77" y="20"/>
                </a:cxn>
                <a:cxn ang="0">
                  <a:pos x="75" y="18"/>
                </a:cxn>
                <a:cxn ang="0">
                  <a:pos x="71" y="16"/>
                </a:cxn>
                <a:cxn ang="0">
                  <a:pos x="66" y="18"/>
                </a:cxn>
                <a:cxn ang="0">
                  <a:pos x="60" y="19"/>
                </a:cxn>
                <a:cxn ang="0">
                  <a:pos x="58" y="18"/>
                </a:cxn>
                <a:cxn ang="0">
                  <a:pos x="59" y="17"/>
                </a:cxn>
                <a:cxn ang="0">
                  <a:pos x="58" y="17"/>
                </a:cxn>
                <a:cxn ang="0">
                  <a:pos x="61" y="9"/>
                </a:cxn>
                <a:cxn ang="0">
                  <a:pos x="58" y="3"/>
                </a:cxn>
                <a:cxn ang="0">
                  <a:pos x="53" y="8"/>
                </a:cxn>
                <a:cxn ang="0">
                  <a:pos x="48" y="8"/>
                </a:cxn>
                <a:cxn ang="0">
                  <a:pos x="45" y="9"/>
                </a:cxn>
                <a:cxn ang="0">
                  <a:pos x="40" y="10"/>
                </a:cxn>
                <a:cxn ang="0">
                  <a:pos x="37" y="9"/>
                </a:cxn>
                <a:cxn ang="0">
                  <a:pos x="37" y="4"/>
                </a:cxn>
                <a:cxn ang="0">
                  <a:pos x="36" y="0"/>
                </a:cxn>
                <a:cxn ang="0">
                  <a:pos x="32" y="2"/>
                </a:cxn>
                <a:cxn ang="0">
                  <a:pos x="27" y="4"/>
                </a:cxn>
                <a:cxn ang="0">
                  <a:pos x="25" y="4"/>
                </a:cxn>
                <a:cxn ang="0">
                  <a:pos x="27" y="8"/>
                </a:cxn>
                <a:cxn ang="0">
                  <a:pos x="21" y="12"/>
                </a:cxn>
                <a:cxn ang="0">
                  <a:pos x="17" y="9"/>
                </a:cxn>
                <a:cxn ang="0">
                  <a:pos x="14" y="9"/>
                </a:cxn>
                <a:cxn ang="0">
                  <a:pos x="11" y="11"/>
                </a:cxn>
                <a:cxn ang="0">
                  <a:pos x="10" y="14"/>
                </a:cxn>
                <a:cxn ang="0">
                  <a:pos x="10" y="22"/>
                </a:cxn>
                <a:cxn ang="0">
                  <a:pos x="5" y="26"/>
                </a:cxn>
                <a:cxn ang="0">
                  <a:pos x="1" y="31"/>
                </a:cxn>
                <a:cxn ang="0">
                  <a:pos x="2" y="38"/>
                </a:cxn>
                <a:cxn ang="0">
                  <a:pos x="7" y="39"/>
                </a:cxn>
                <a:cxn ang="0">
                  <a:pos x="11" y="42"/>
                </a:cxn>
                <a:cxn ang="0">
                  <a:pos x="22" y="39"/>
                </a:cxn>
                <a:cxn ang="0">
                  <a:pos x="22" y="43"/>
                </a:cxn>
                <a:cxn ang="0">
                  <a:pos x="28" y="47"/>
                </a:cxn>
                <a:cxn ang="0">
                  <a:pos x="34" y="49"/>
                </a:cxn>
                <a:cxn ang="0">
                  <a:pos x="34" y="53"/>
                </a:cxn>
                <a:cxn ang="0">
                  <a:pos x="40" y="59"/>
                </a:cxn>
                <a:cxn ang="0">
                  <a:pos x="41" y="65"/>
                </a:cxn>
                <a:cxn ang="0">
                  <a:pos x="41" y="68"/>
                </a:cxn>
                <a:cxn ang="0">
                  <a:pos x="45" y="72"/>
                </a:cxn>
                <a:cxn ang="0">
                  <a:pos x="48" y="77"/>
                </a:cxn>
                <a:cxn ang="0">
                  <a:pos x="50" y="79"/>
                </a:cxn>
                <a:cxn ang="0">
                  <a:pos x="52" y="84"/>
                </a:cxn>
                <a:cxn ang="0">
                  <a:pos x="46" y="90"/>
                </a:cxn>
                <a:cxn ang="0">
                  <a:pos x="43" y="95"/>
                </a:cxn>
                <a:cxn ang="0">
                  <a:pos x="47" y="98"/>
                </a:cxn>
                <a:cxn ang="0">
                  <a:pos x="50" y="100"/>
                </a:cxn>
                <a:cxn ang="0">
                  <a:pos x="53" y="104"/>
                </a:cxn>
              </a:cxnLst>
              <a:rect l="0" t="0" r="r" b="b"/>
              <a:pathLst>
                <a:path w="101" h="106">
                  <a:moveTo>
                    <a:pt x="53" y="106"/>
                  </a:moveTo>
                  <a:lnTo>
                    <a:pt x="54" y="105"/>
                  </a:lnTo>
                  <a:lnTo>
                    <a:pt x="55" y="103"/>
                  </a:lnTo>
                  <a:lnTo>
                    <a:pt x="56" y="102"/>
                  </a:lnTo>
                  <a:lnTo>
                    <a:pt x="59" y="99"/>
                  </a:lnTo>
                  <a:lnTo>
                    <a:pt x="61" y="96"/>
                  </a:lnTo>
                  <a:lnTo>
                    <a:pt x="61" y="95"/>
                  </a:lnTo>
                  <a:lnTo>
                    <a:pt x="62" y="93"/>
                  </a:lnTo>
                  <a:lnTo>
                    <a:pt x="63" y="91"/>
                  </a:lnTo>
                  <a:lnTo>
                    <a:pt x="64" y="91"/>
                  </a:lnTo>
                  <a:lnTo>
                    <a:pt x="65" y="90"/>
                  </a:lnTo>
                  <a:lnTo>
                    <a:pt x="65" y="87"/>
                  </a:lnTo>
                  <a:lnTo>
                    <a:pt x="66" y="86"/>
                  </a:lnTo>
                  <a:lnTo>
                    <a:pt x="65" y="86"/>
                  </a:lnTo>
                  <a:lnTo>
                    <a:pt x="65" y="83"/>
                  </a:lnTo>
                  <a:lnTo>
                    <a:pt x="66" y="81"/>
                  </a:lnTo>
                  <a:lnTo>
                    <a:pt x="70" y="78"/>
                  </a:lnTo>
                  <a:lnTo>
                    <a:pt x="72" y="77"/>
                  </a:lnTo>
                  <a:lnTo>
                    <a:pt x="73" y="76"/>
                  </a:lnTo>
                  <a:lnTo>
                    <a:pt x="75" y="75"/>
                  </a:lnTo>
                  <a:lnTo>
                    <a:pt x="76" y="75"/>
                  </a:lnTo>
                  <a:lnTo>
                    <a:pt x="76" y="75"/>
                  </a:lnTo>
                  <a:lnTo>
                    <a:pt x="76" y="74"/>
                  </a:lnTo>
                  <a:lnTo>
                    <a:pt x="76" y="75"/>
                  </a:lnTo>
                  <a:lnTo>
                    <a:pt x="77" y="74"/>
                  </a:lnTo>
                  <a:lnTo>
                    <a:pt x="78" y="74"/>
                  </a:lnTo>
                  <a:lnTo>
                    <a:pt x="79" y="74"/>
                  </a:lnTo>
                  <a:lnTo>
                    <a:pt x="82" y="74"/>
                  </a:lnTo>
                  <a:lnTo>
                    <a:pt x="82" y="73"/>
                  </a:lnTo>
                  <a:lnTo>
                    <a:pt x="85" y="72"/>
                  </a:lnTo>
                  <a:lnTo>
                    <a:pt x="85" y="70"/>
                  </a:lnTo>
                  <a:lnTo>
                    <a:pt x="86" y="68"/>
                  </a:lnTo>
                  <a:lnTo>
                    <a:pt x="87" y="66"/>
                  </a:lnTo>
                  <a:lnTo>
                    <a:pt x="88" y="65"/>
                  </a:lnTo>
                  <a:lnTo>
                    <a:pt x="89" y="61"/>
                  </a:lnTo>
                  <a:lnTo>
                    <a:pt x="90" y="60"/>
                  </a:lnTo>
                  <a:lnTo>
                    <a:pt x="90" y="55"/>
                  </a:lnTo>
                  <a:lnTo>
                    <a:pt x="90" y="51"/>
                  </a:lnTo>
                  <a:lnTo>
                    <a:pt x="90" y="48"/>
                  </a:lnTo>
                  <a:lnTo>
                    <a:pt x="91" y="47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94" y="43"/>
                  </a:lnTo>
                  <a:lnTo>
                    <a:pt x="97" y="41"/>
                  </a:lnTo>
                  <a:lnTo>
                    <a:pt x="97" y="41"/>
                  </a:lnTo>
                  <a:lnTo>
                    <a:pt x="100" y="37"/>
                  </a:lnTo>
                  <a:lnTo>
                    <a:pt x="101" y="34"/>
                  </a:lnTo>
                  <a:lnTo>
                    <a:pt x="101" y="32"/>
                  </a:lnTo>
                  <a:lnTo>
                    <a:pt x="101" y="31"/>
                  </a:lnTo>
                  <a:lnTo>
                    <a:pt x="100" y="28"/>
                  </a:lnTo>
                  <a:lnTo>
                    <a:pt x="99" y="27"/>
                  </a:lnTo>
                  <a:lnTo>
                    <a:pt x="95" y="27"/>
                  </a:lnTo>
                  <a:lnTo>
                    <a:pt x="91" y="23"/>
                  </a:lnTo>
                  <a:lnTo>
                    <a:pt x="89" y="22"/>
                  </a:lnTo>
                  <a:lnTo>
                    <a:pt x="88" y="21"/>
                  </a:lnTo>
                  <a:lnTo>
                    <a:pt x="83" y="21"/>
                  </a:lnTo>
                  <a:lnTo>
                    <a:pt x="79" y="20"/>
                  </a:lnTo>
                  <a:lnTo>
                    <a:pt x="78" y="20"/>
                  </a:lnTo>
                  <a:lnTo>
                    <a:pt x="76" y="21"/>
                  </a:lnTo>
                  <a:lnTo>
                    <a:pt x="77" y="20"/>
                  </a:lnTo>
                  <a:lnTo>
                    <a:pt x="76" y="19"/>
                  </a:lnTo>
                  <a:lnTo>
                    <a:pt x="76" y="19"/>
                  </a:lnTo>
                  <a:lnTo>
                    <a:pt x="76" y="19"/>
                  </a:lnTo>
                  <a:lnTo>
                    <a:pt x="75" y="18"/>
                  </a:lnTo>
                  <a:lnTo>
                    <a:pt x="74" y="18"/>
                  </a:lnTo>
                  <a:lnTo>
                    <a:pt x="74" y="17"/>
                  </a:lnTo>
                  <a:lnTo>
                    <a:pt x="72" y="16"/>
                  </a:lnTo>
                  <a:lnTo>
                    <a:pt x="71" y="16"/>
                  </a:lnTo>
                  <a:lnTo>
                    <a:pt x="69" y="15"/>
                  </a:lnTo>
                  <a:lnTo>
                    <a:pt x="67" y="15"/>
                  </a:lnTo>
                  <a:lnTo>
                    <a:pt x="67" y="16"/>
                  </a:lnTo>
                  <a:lnTo>
                    <a:pt x="66" y="18"/>
                  </a:lnTo>
                  <a:lnTo>
                    <a:pt x="65" y="18"/>
                  </a:lnTo>
                  <a:lnTo>
                    <a:pt x="64" y="20"/>
                  </a:lnTo>
                  <a:lnTo>
                    <a:pt x="63" y="18"/>
                  </a:lnTo>
                  <a:lnTo>
                    <a:pt x="60" y="19"/>
                  </a:lnTo>
                  <a:lnTo>
                    <a:pt x="59" y="19"/>
                  </a:lnTo>
                  <a:lnTo>
                    <a:pt x="58" y="19"/>
                  </a:lnTo>
                  <a:lnTo>
                    <a:pt x="58" y="19"/>
                  </a:lnTo>
                  <a:lnTo>
                    <a:pt x="58" y="18"/>
                  </a:lnTo>
                  <a:lnTo>
                    <a:pt x="60" y="19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59" y="17"/>
                  </a:lnTo>
                  <a:lnTo>
                    <a:pt x="60" y="16"/>
                  </a:lnTo>
                  <a:lnTo>
                    <a:pt x="59" y="16"/>
                  </a:lnTo>
                  <a:lnTo>
                    <a:pt x="59" y="17"/>
                  </a:lnTo>
                  <a:lnTo>
                    <a:pt x="58" y="17"/>
                  </a:lnTo>
                  <a:lnTo>
                    <a:pt x="58" y="15"/>
                  </a:lnTo>
                  <a:lnTo>
                    <a:pt x="62" y="11"/>
                  </a:lnTo>
                  <a:lnTo>
                    <a:pt x="62" y="9"/>
                  </a:lnTo>
                  <a:lnTo>
                    <a:pt x="61" y="9"/>
                  </a:lnTo>
                  <a:lnTo>
                    <a:pt x="60" y="6"/>
                  </a:lnTo>
                  <a:lnTo>
                    <a:pt x="59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6" y="6"/>
                  </a:lnTo>
                  <a:lnTo>
                    <a:pt x="55" y="7"/>
                  </a:lnTo>
                  <a:lnTo>
                    <a:pt x="54" y="8"/>
                  </a:lnTo>
                  <a:lnTo>
                    <a:pt x="53" y="8"/>
                  </a:lnTo>
                  <a:lnTo>
                    <a:pt x="51" y="9"/>
                  </a:lnTo>
                  <a:lnTo>
                    <a:pt x="50" y="8"/>
                  </a:lnTo>
                  <a:lnTo>
                    <a:pt x="49" y="7"/>
                  </a:lnTo>
                  <a:lnTo>
                    <a:pt x="48" y="8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6" y="9"/>
                  </a:lnTo>
                  <a:lnTo>
                    <a:pt x="45" y="9"/>
                  </a:lnTo>
                  <a:lnTo>
                    <a:pt x="44" y="9"/>
                  </a:lnTo>
                  <a:lnTo>
                    <a:pt x="43" y="9"/>
                  </a:lnTo>
                  <a:lnTo>
                    <a:pt x="42" y="9"/>
                  </a:lnTo>
                  <a:lnTo>
                    <a:pt x="40" y="10"/>
                  </a:lnTo>
                  <a:lnTo>
                    <a:pt x="39" y="10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37" y="9"/>
                  </a:lnTo>
                  <a:lnTo>
                    <a:pt x="37" y="8"/>
                  </a:lnTo>
                  <a:lnTo>
                    <a:pt x="36" y="7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2"/>
                  </a:lnTo>
                  <a:lnTo>
                    <a:pt x="36" y="2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3" y="2"/>
                  </a:lnTo>
                  <a:lnTo>
                    <a:pt x="32" y="2"/>
                  </a:lnTo>
                  <a:lnTo>
                    <a:pt x="31" y="3"/>
                  </a:lnTo>
                  <a:lnTo>
                    <a:pt x="29" y="3"/>
                  </a:lnTo>
                  <a:lnTo>
                    <a:pt x="28" y="4"/>
                  </a:lnTo>
                  <a:lnTo>
                    <a:pt x="27" y="4"/>
                  </a:lnTo>
                  <a:lnTo>
                    <a:pt x="25" y="3"/>
                  </a:lnTo>
                  <a:lnTo>
                    <a:pt x="23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2" y="11"/>
                  </a:lnTo>
                  <a:lnTo>
                    <a:pt x="21" y="12"/>
                  </a:lnTo>
                  <a:lnTo>
                    <a:pt x="19" y="12"/>
                  </a:lnTo>
                  <a:lnTo>
                    <a:pt x="18" y="10"/>
                  </a:lnTo>
                  <a:lnTo>
                    <a:pt x="17" y="11"/>
                  </a:lnTo>
                  <a:lnTo>
                    <a:pt x="17" y="9"/>
                  </a:lnTo>
                  <a:lnTo>
                    <a:pt x="16" y="9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2" y="12"/>
                  </a:lnTo>
                  <a:lnTo>
                    <a:pt x="11" y="12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1" y="15"/>
                  </a:lnTo>
                  <a:lnTo>
                    <a:pt x="11" y="17"/>
                  </a:lnTo>
                  <a:lnTo>
                    <a:pt x="11" y="19"/>
                  </a:lnTo>
                  <a:lnTo>
                    <a:pt x="10" y="22"/>
                  </a:lnTo>
                  <a:lnTo>
                    <a:pt x="10" y="24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5" y="26"/>
                  </a:lnTo>
                  <a:lnTo>
                    <a:pt x="3" y="27"/>
                  </a:lnTo>
                  <a:lnTo>
                    <a:pt x="2" y="29"/>
                  </a:lnTo>
                  <a:lnTo>
                    <a:pt x="2" y="31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5"/>
                  </a:lnTo>
                  <a:lnTo>
                    <a:pt x="2" y="37"/>
                  </a:lnTo>
                  <a:lnTo>
                    <a:pt x="2" y="38"/>
                  </a:lnTo>
                  <a:lnTo>
                    <a:pt x="4" y="38"/>
                  </a:lnTo>
                  <a:lnTo>
                    <a:pt x="4" y="39"/>
                  </a:lnTo>
                  <a:lnTo>
                    <a:pt x="6" y="39"/>
                  </a:lnTo>
                  <a:lnTo>
                    <a:pt x="7" y="39"/>
                  </a:lnTo>
                  <a:lnTo>
                    <a:pt x="8" y="38"/>
                  </a:lnTo>
                  <a:lnTo>
                    <a:pt x="8" y="42"/>
                  </a:lnTo>
                  <a:lnTo>
                    <a:pt x="9" y="42"/>
                  </a:lnTo>
                  <a:lnTo>
                    <a:pt x="11" y="42"/>
                  </a:lnTo>
                  <a:lnTo>
                    <a:pt x="14" y="42"/>
                  </a:lnTo>
                  <a:lnTo>
                    <a:pt x="16" y="41"/>
                  </a:lnTo>
                  <a:lnTo>
                    <a:pt x="18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40"/>
                  </a:lnTo>
                  <a:lnTo>
                    <a:pt x="22" y="41"/>
                  </a:lnTo>
                  <a:lnTo>
                    <a:pt x="22" y="43"/>
                  </a:lnTo>
                  <a:lnTo>
                    <a:pt x="22" y="45"/>
                  </a:lnTo>
                  <a:lnTo>
                    <a:pt x="24" y="46"/>
                  </a:lnTo>
                  <a:lnTo>
                    <a:pt x="27" y="46"/>
                  </a:lnTo>
                  <a:lnTo>
                    <a:pt x="28" y="47"/>
                  </a:lnTo>
                  <a:lnTo>
                    <a:pt x="30" y="48"/>
                  </a:lnTo>
                  <a:lnTo>
                    <a:pt x="31" y="49"/>
                  </a:lnTo>
                  <a:lnTo>
                    <a:pt x="33" y="49"/>
                  </a:lnTo>
                  <a:lnTo>
                    <a:pt x="34" y="49"/>
                  </a:lnTo>
                  <a:lnTo>
                    <a:pt x="34" y="50"/>
                  </a:lnTo>
                  <a:lnTo>
                    <a:pt x="35" y="52"/>
                  </a:lnTo>
                  <a:lnTo>
                    <a:pt x="35" y="53"/>
                  </a:lnTo>
                  <a:lnTo>
                    <a:pt x="34" y="53"/>
                  </a:lnTo>
                  <a:lnTo>
                    <a:pt x="35" y="56"/>
                  </a:lnTo>
                  <a:lnTo>
                    <a:pt x="40" y="56"/>
                  </a:lnTo>
                  <a:lnTo>
                    <a:pt x="40" y="58"/>
                  </a:lnTo>
                  <a:lnTo>
                    <a:pt x="40" y="59"/>
                  </a:lnTo>
                  <a:lnTo>
                    <a:pt x="41" y="59"/>
                  </a:lnTo>
                  <a:lnTo>
                    <a:pt x="42" y="61"/>
                  </a:lnTo>
                  <a:lnTo>
                    <a:pt x="42" y="64"/>
                  </a:lnTo>
                  <a:lnTo>
                    <a:pt x="41" y="65"/>
                  </a:lnTo>
                  <a:lnTo>
                    <a:pt x="41" y="66"/>
                  </a:lnTo>
                  <a:lnTo>
                    <a:pt x="41" y="67"/>
                  </a:lnTo>
                  <a:lnTo>
                    <a:pt x="41" y="67"/>
                  </a:lnTo>
                  <a:lnTo>
                    <a:pt x="41" y="68"/>
                  </a:lnTo>
                  <a:lnTo>
                    <a:pt x="41" y="71"/>
                  </a:lnTo>
                  <a:lnTo>
                    <a:pt x="41" y="72"/>
                  </a:lnTo>
                  <a:lnTo>
                    <a:pt x="43" y="72"/>
                  </a:lnTo>
                  <a:lnTo>
                    <a:pt x="45" y="72"/>
                  </a:lnTo>
                  <a:lnTo>
                    <a:pt x="47" y="73"/>
                  </a:lnTo>
                  <a:lnTo>
                    <a:pt x="47" y="73"/>
                  </a:lnTo>
                  <a:lnTo>
                    <a:pt x="47" y="76"/>
                  </a:lnTo>
                  <a:lnTo>
                    <a:pt x="48" y="77"/>
                  </a:lnTo>
                  <a:lnTo>
                    <a:pt x="48" y="77"/>
                  </a:lnTo>
                  <a:lnTo>
                    <a:pt x="50" y="77"/>
                  </a:lnTo>
                  <a:lnTo>
                    <a:pt x="50" y="77"/>
                  </a:lnTo>
                  <a:lnTo>
                    <a:pt x="50" y="79"/>
                  </a:lnTo>
                  <a:lnTo>
                    <a:pt x="50" y="82"/>
                  </a:lnTo>
                  <a:lnTo>
                    <a:pt x="51" y="82"/>
                  </a:lnTo>
                  <a:lnTo>
                    <a:pt x="52" y="82"/>
                  </a:lnTo>
                  <a:lnTo>
                    <a:pt x="52" y="84"/>
                  </a:lnTo>
                  <a:lnTo>
                    <a:pt x="52" y="86"/>
                  </a:lnTo>
                  <a:lnTo>
                    <a:pt x="51" y="87"/>
                  </a:lnTo>
                  <a:lnTo>
                    <a:pt x="49" y="87"/>
                  </a:lnTo>
                  <a:lnTo>
                    <a:pt x="46" y="90"/>
                  </a:lnTo>
                  <a:lnTo>
                    <a:pt x="44" y="93"/>
                  </a:lnTo>
                  <a:lnTo>
                    <a:pt x="42" y="95"/>
                  </a:lnTo>
                  <a:lnTo>
                    <a:pt x="43" y="95"/>
                  </a:lnTo>
                  <a:lnTo>
                    <a:pt x="43" y="95"/>
                  </a:lnTo>
                  <a:lnTo>
                    <a:pt x="44" y="95"/>
                  </a:lnTo>
                  <a:lnTo>
                    <a:pt x="46" y="97"/>
                  </a:lnTo>
                  <a:lnTo>
                    <a:pt x="46" y="98"/>
                  </a:lnTo>
                  <a:lnTo>
                    <a:pt x="47" y="98"/>
                  </a:lnTo>
                  <a:lnTo>
                    <a:pt x="47" y="97"/>
                  </a:lnTo>
                  <a:lnTo>
                    <a:pt x="48" y="99"/>
                  </a:lnTo>
                  <a:lnTo>
                    <a:pt x="50" y="99"/>
                  </a:lnTo>
                  <a:lnTo>
                    <a:pt x="50" y="100"/>
                  </a:lnTo>
                  <a:lnTo>
                    <a:pt x="52" y="101"/>
                  </a:lnTo>
                  <a:lnTo>
                    <a:pt x="52" y="102"/>
                  </a:lnTo>
                  <a:lnTo>
                    <a:pt x="54" y="103"/>
                  </a:lnTo>
                  <a:lnTo>
                    <a:pt x="53" y="104"/>
                  </a:lnTo>
                  <a:lnTo>
                    <a:pt x="53" y="106"/>
                  </a:lnTo>
                  <a:lnTo>
                    <a:pt x="53" y="106"/>
                  </a:lnTo>
                  <a:lnTo>
                    <a:pt x="53" y="106"/>
                  </a:lnTo>
                </a:path>
              </a:pathLst>
            </a:custGeom>
            <a:solidFill>
              <a:srgbClr val="7DD9FF"/>
            </a:solidFill>
            <a:ln w="6350" cap="flat" cmpd="sng">
              <a:solidFill>
                <a:srgbClr val="265DCA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5" name="Freeform 115" hidden="1"/>
            <p:cNvSpPr>
              <a:spLocks/>
            </p:cNvSpPr>
            <p:nvPr/>
          </p:nvSpPr>
          <p:spPr bwMode="auto">
            <a:xfrm>
              <a:off x="883" y="1056"/>
              <a:ext cx="416" cy="549"/>
            </a:xfrm>
            <a:custGeom>
              <a:avLst/>
              <a:gdLst/>
              <a:ahLst/>
              <a:cxnLst>
                <a:cxn ang="0">
                  <a:pos x="24" y="40"/>
                </a:cxn>
                <a:cxn ang="0">
                  <a:pos x="23" y="42"/>
                </a:cxn>
                <a:cxn ang="0">
                  <a:pos x="22" y="41"/>
                </a:cxn>
                <a:cxn ang="0">
                  <a:pos x="23" y="38"/>
                </a:cxn>
                <a:cxn ang="0">
                  <a:pos x="20" y="38"/>
                </a:cxn>
                <a:cxn ang="0">
                  <a:pos x="18" y="38"/>
                </a:cxn>
                <a:cxn ang="0">
                  <a:pos x="15" y="38"/>
                </a:cxn>
                <a:cxn ang="0">
                  <a:pos x="15" y="36"/>
                </a:cxn>
                <a:cxn ang="0">
                  <a:pos x="13" y="35"/>
                </a:cxn>
                <a:cxn ang="0">
                  <a:pos x="11" y="32"/>
                </a:cxn>
                <a:cxn ang="0">
                  <a:pos x="8" y="31"/>
                </a:cxn>
                <a:cxn ang="0">
                  <a:pos x="5" y="31"/>
                </a:cxn>
                <a:cxn ang="0">
                  <a:pos x="4" y="30"/>
                </a:cxn>
                <a:cxn ang="0">
                  <a:pos x="1" y="28"/>
                </a:cxn>
                <a:cxn ang="0">
                  <a:pos x="1" y="27"/>
                </a:cxn>
                <a:cxn ang="0">
                  <a:pos x="2" y="25"/>
                </a:cxn>
                <a:cxn ang="0">
                  <a:pos x="4" y="23"/>
                </a:cxn>
                <a:cxn ang="0">
                  <a:pos x="6" y="22"/>
                </a:cxn>
                <a:cxn ang="0">
                  <a:pos x="4" y="22"/>
                </a:cxn>
                <a:cxn ang="0">
                  <a:pos x="4" y="18"/>
                </a:cxn>
                <a:cxn ang="0">
                  <a:pos x="5" y="15"/>
                </a:cxn>
                <a:cxn ang="0">
                  <a:pos x="3" y="13"/>
                </a:cxn>
                <a:cxn ang="0">
                  <a:pos x="4" y="12"/>
                </a:cxn>
                <a:cxn ang="0">
                  <a:pos x="4" y="10"/>
                </a:cxn>
                <a:cxn ang="0">
                  <a:pos x="6" y="11"/>
                </a:cxn>
                <a:cxn ang="0">
                  <a:pos x="7" y="9"/>
                </a:cxn>
                <a:cxn ang="0">
                  <a:pos x="9" y="7"/>
                </a:cxn>
                <a:cxn ang="0">
                  <a:pos x="11" y="3"/>
                </a:cxn>
                <a:cxn ang="0">
                  <a:pos x="12" y="3"/>
                </a:cxn>
                <a:cxn ang="0">
                  <a:pos x="13" y="2"/>
                </a:cxn>
                <a:cxn ang="0">
                  <a:pos x="15" y="2"/>
                </a:cxn>
                <a:cxn ang="0">
                  <a:pos x="18" y="0"/>
                </a:cxn>
                <a:cxn ang="0">
                  <a:pos x="19" y="0"/>
                </a:cxn>
                <a:cxn ang="0">
                  <a:pos x="21" y="0"/>
                </a:cxn>
                <a:cxn ang="0">
                  <a:pos x="20" y="1"/>
                </a:cxn>
                <a:cxn ang="0">
                  <a:pos x="17" y="4"/>
                </a:cxn>
                <a:cxn ang="0">
                  <a:pos x="16" y="7"/>
                </a:cxn>
                <a:cxn ang="0">
                  <a:pos x="16" y="8"/>
                </a:cxn>
                <a:cxn ang="0">
                  <a:pos x="18" y="10"/>
                </a:cxn>
                <a:cxn ang="0">
                  <a:pos x="19" y="13"/>
                </a:cxn>
                <a:cxn ang="0">
                  <a:pos x="22" y="13"/>
                </a:cxn>
                <a:cxn ang="0">
                  <a:pos x="25" y="16"/>
                </a:cxn>
                <a:cxn ang="0">
                  <a:pos x="28" y="16"/>
                </a:cxn>
                <a:cxn ang="0">
                  <a:pos x="30" y="16"/>
                </a:cxn>
                <a:cxn ang="0">
                  <a:pos x="30" y="18"/>
                </a:cxn>
                <a:cxn ang="0">
                  <a:pos x="30" y="21"/>
                </a:cxn>
                <a:cxn ang="0">
                  <a:pos x="31" y="23"/>
                </a:cxn>
                <a:cxn ang="0">
                  <a:pos x="31" y="26"/>
                </a:cxn>
                <a:cxn ang="0">
                  <a:pos x="31" y="29"/>
                </a:cxn>
                <a:cxn ang="0">
                  <a:pos x="30" y="27"/>
                </a:cxn>
                <a:cxn ang="0">
                  <a:pos x="28" y="27"/>
                </a:cxn>
                <a:cxn ang="0">
                  <a:pos x="24" y="27"/>
                </a:cxn>
                <a:cxn ang="0">
                  <a:pos x="25" y="29"/>
                </a:cxn>
                <a:cxn ang="0">
                  <a:pos x="26" y="30"/>
                </a:cxn>
                <a:cxn ang="0">
                  <a:pos x="24" y="30"/>
                </a:cxn>
                <a:cxn ang="0">
                  <a:pos x="25" y="33"/>
                </a:cxn>
                <a:cxn ang="0">
                  <a:pos x="25" y="37"/>
                </a:cxn>
              </a:cxnLst>
              <a:rect l="0" t="0" r="r" b="b"/>
              <a:pathLst>
                <a:path w="32" h="42">
                  <a:moveTo>
                    <a:pt x="25" y="37"/>
                  </a:moveTo>
                  <a:lnTo>
                    <a:pt x="24" y="40"/>
                  </a:lnTo>
                  <a:lnTo>
                    <a:pt x="24" y="42"/>
                  </a:lnTo>
                  <a:lnTo>
                    <a:pt x="23" y="42"/>
                  </a:lnTo>
                  <a:lnTo>
                    <a:pt x="22" y="42"/>
                  </a:lnTo>
                  <a:lnTo>
                    <a:pt x="22" y="41"/>
                  </a:lnTo>
                  <a:lnTo>
                    <a:pt x="24" y="39"/>
                  </a:lnTo>
                  <a:lnTo>
                    <a:pt x="23" y="38"/>
                  </a:lnTo>
                  <a:lnTo>
                    <a:pt x="21" y="38"/>
                  </a:lnTo>
                  <a:lnTo>
                    <a:pt x="20" y="38"/>
                  </a:lnTo>
                  <a:lnTo>
                    <a:pt x="19" y="38"/>
                  </a:lnTo>
                  <a:lnTo>
                    <a:pt x="18" y="38"/>
                  </a:lnTo>
                  <a:lnTo>
                    <a:pt x="16" y="38"/>
                  </a:lnTo>
                  <a:lnTo>
                    <a:pt x="15" y="38"/>
                  </a:lnTo>
                  <a:lnTo>
                    <a:pt x="15" y="37"/>
                  </a:lnTo>
                  <a:lnTo>
                    <a:pt x="15" y="36"/>
                  </a:lnTo>
                  <a:lnTo>
                    <a:pt x="14" y="35"/>
                  </a:lnTo>
                  <a:lnTo>
                    <a:pt x="13" y="35"/>
                  </a:lnTo>
                  <a:lnTo>
                    <a:pt x="12" y="33"/>
                  </a:lnTo>
                  <a:lnTo>
                    <a:pt x="11" y="32"/>
                  </a:lnTo>
                  <a:lnTo>
                    <a:pt x="10" y="32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2" y="29"/>
                  </a:lnTo>
                  <a:lnTo>
                    <a:pt x="1" y="28"/>
                  </a:lnTo>
                  <a:lnTo>
                    <a:pt x="0" y="28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2" y="25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5" y="20"/>
                  </a:lnTo>
                  <a:lnTo>
                    <a:pt x="4" y="18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4" y="14"/>
                  </a:lnTo>
                  <a:lnTo>
                    <a:pt x="3" y="13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5" y="9"/>
                  </a:lnTo>
                  <a:lnTo>
                    <a:pt x="6" y="11"/>
                  </a:lnTo>
                  <a:lnTo>
                    <a:pt x="6" y="9"/>
                  </a:lnTo>
                  <a:lnTo>
                    <a:pt x="7" y="9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5" y="2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0" y="1"/>
                  </a:lnTo>
                  <a:lnTo>
                    <a:pt x="19" y="1"/>
                  </a:lnTo>
                  <a:lnTo>
                    <a:pt x="17" y="4"/>
                  </a:lnTo>
                  <a:lnTo>
                    <a:pt x="16" y="5"/>
                  </a:lnTo>
                  <a:lnTo>
                    <a:pt x="16" y="7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7" y="9"/>
                  </a:lnTo>
                  <a:lnTo>
                    <a:pt x="18" y="10"/>
                  </a:lnTo>
                  <a:lnTo>
                    <a:pt x="18" y="13"/>
                  </a:lnTo>
                  <a:lnTo>
                    <a:pt x="19" y="13"/>
                  </a:lnTo>
                  <a:lnTo>
                    <a:pt x="20" y="14"/>
                  </a:lnTo>
                  <a:lnTo>
                    <a:pt x="22" y="13"/>
                  </a:lnTo>
                  <a:lnTo>
                    <a:pt x="24" y="14"/>
                  </a:lnTo>
                  <a:lnTo>
                    <a:pt x="25" y="16"/>
                  </a:lnTo>
                  <a:lnTo>
                    <a:pt x="27" y="16"/>
                  </a:lnTo>
                  <a:lnTo>
                    <a:pt x="28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29" y="20"/>
                  </a:lnTo>
                  <a:lnTo>
                    <a:pt x="30" y="21"/>
                  </a:lnTo>
                  <a:lnTo>
                    <a:pt x="30" y="22"/>
                  </a:lnTo>
                  <a:lnTo>
                    <a:pt x="31" y="23"/>
                  </a:lnTo>
                  <a:lnTo>
                    <a:pt x="30" y="25"/>
                  </a:lnTo>
                  <a:lnTo>
                    <a:pt x="31" y="26"/>
                  </a:lnTo>
                  <a:lnTo>
                    <a:pt x="32" y="28"/>
                  </a:lnTo>
                  <a:lnTo>
                    <a:pt x="31" y="29"/>
                  </a:lnTo>
                  <a:lnTo>
                    <a:pt x="31" y="27"/>
                  </a:lnTo>
                  <a:lnTo>
                    <a:pt x="30" y="27"/>
                  </a:lnTo>
                  <a:lnTo>
                    <a:pt x="29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4" y="27"/>
                  </a:lnTo>
                  <a:lnTo>
                    <a:pt x="24" y="29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6" y="30"/>
                  </a:lnTo>
                  <a:lnTo>
                    <a:pt x="25" y="30"/>
                  </a:lnTo>
                  <a:lnTo>
                    <a:pt x="24" y="30"/>
                  </a:lnTo>
                  <a:lnTo>
                    <a:pt x="24" y="32"/>
                  </a:lnTo>
                  <a:lnTo>
                    <a:pt x="25" y="33"/>
                  </a:lnTo>
                  <a:lnTo>
                    <a:pt x="25" y="35"/>
                  </a:lnTo>
                  <a:lnTo>
                    <a:pt x="25" y="37"/>
                  </a:lnTo>
                  <a:lnTo>
                    <a:pt x="25" y="37"/>
                  </a:lnTo>
                </a:path>
              </a:pathLst>
            </a:custGeom>
            <a:solidFill>
              <a:srgbClr val="D7CDEB"/>
            </a:solidFill>
            <a:ln w="6350" cap="flat" cmpd="sng">
              <a:solidFill>
                <a:srgbClr val="4D3380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sp>
        <p:nvSpPr>
          <p:cNvPr id="87156" name="LimeCircle1" hidden="1"/>
          <p:cNvSpPr>
            <a:spLocks noChangeArrowheads="1"/>
          </p:cNvSpPr>
          <p:nvPr/>
        </p:nvSpPr>
        <p:spPr bwMode="auto">
          <a:xfrm>
            <a:off x="-2749550" y="4786313"/>
            <a:ext cx="179387" cy="179387"/>
          </a:xfrm>
          <a:prstGeom prst="ellipse">
            <a:avLst/>
          </a:prstGeom>
          <a:solidFill>
            <a:srgbClr val="DBFEBC"/>
          </a:solidFill>
          <a:ln w="12700">
            <a:solidFill>
              <a:srgbClr val="00B48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1</a:t>
            </a:r>
          </a:p>
        </p:txBody>
      </p:sp>
      <p:sp>
        <p:nvSpPr>
          <p:cNvPr id="87157" name="LavenderCircle1" hidden="1"/>
          <p:cNvSpPr>
            <a:spLocks noChangeArrowheads="1"/>
          </p:cNvSpPr>
          <p:nvPr/>
        </p:nvSpPr>
        <p:spPr bwMode="auto">
          <a:xfrm>
            <a:off x="-2749550" y="5143500"/>
            <a:ext cx="179387" cy="179388"/>
          </a:xfrm>
          <a:prstGeom prst="ellipse">
            <a:avLst/>
          </a:prstGeom>
          <a:solidFill>
            <a:srgbClr val="D7CDEB"/>
          </a:solidFill>
          <a:ln w="12700">
            <a:solidFill>
              <a:srgbClr val="4D338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2</a:t>
            </a:r>
          </a:p>
        </p:txBody>
      </p:sp>
      <p:sp>
        <p:nvSpPr>
          <p:cNvPr id="87158" name="LemonCircle1" hidden="1"/>
          <p:cNvSpPr>
            <a:spLocks noChangeArrowheads="1"/>
          </p:cNvSpPr>
          <p:nvPr/>
        </p:nvSpPr>
        <p:spPr bwMode="auto">
          <a:xfrm>
            <a:off x="-2749550" y="5518150"/>
            <a:ext cx="179387" cy="179388"/>
          </a:xfrm>
          <a:prstGeom prst="ellipse">
            <a:avLst/>
          </a:prstGeom>
          <a:solidFill>
            <a:srgbClr val="FFF5AD"/>
          </a:solidFill>
          <a:ln w="12700">
            <a:solidFill>
              <a:srgbClr val="FFCC1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3</a:t>
            </a:r>
          </a:p>
        </p:txBody>
      </p:sp>
      <p:sp>
        <p:nvSpPr>
          <p:cNvPr id="87159" name="PeachCircle1" hidden="1"/>
          <p:cNvSpPr>
            <a:spLocks noChangeArrowheads="1"/>
          </p:cNvSpPr>
          <p:nvPr/>
        </p:nvSpPr>
        <p:spPr bwMode="auto">
          <a:xfrm>
            <a:off x="-2749550" y="5864225"/>
            <a:ext cx="179387" cy="179388"/>
          </a:xfrm>
          <a:prstGeom prst="ellipse">
            <a:avLst/>
          </a:prstGeom>
          <a:solidFill>
            <a:srgbClr val="FFB385"/>
          </a:solidFill>
          <a:ln w="12700">
            <a:solidFill>
              <a:srgbClr val="FF7C2B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4</a:t>
            </a:r>
          </a:p>
        </p:txBody>
      </p:sp>
      <p:sp>
        <p:nvSpPr>
          <p:cNvPr id="87160" name="IceCircle1" hidden="1"/>
          <p:cNvSpPr>
            <a:spLocks noChangeArrowheads="1"/>
          </p:cNvSpPr>
          <p:nvPr/>
        </p:nvSpPr>
        <p:spPr bwMode="gray">
          <a:xfrm>
            <a:off x="-2749550" y="6202363"/>
            <a:ext cx="179387" cy="179387"/>
          </a:xfrm>
          <a:prstGeom prst="ellipse">
            <a:avLst/>
          </a:prstGeom>
          <a:solidFill>
            <a:srgbClr val="DDF2FA"/>
          </a:solidFill>
          <a:ln w="6350">
            <a:solidFill>
              <a:srgbClr val="265DCA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5</a:t>
            </a:r>
          </a:p>
        </p:txBody>
      </p:sp>
      <p:sp>
        <p:nvSpPr>
          <p:cNvPr id="87161" name="LimeCircle2" hidden="1"/>
          <p:cNvSpPr>
            <a:spLocks noChangeAspect="1" noChangeArrowheads="1"/>
          </p:cNvSpPr>
          <p:nvPr/>
        </p:nvSpPr>
        <p:spPr bwMode="auto">
          <a:xfrm>
            <a:off x="-2490788" y="4805363"/>
            <a:ext cx="144463" cy="144462"/>
          </a:xfrm>
          <a:prstGeom prst="ellipse">
            <a:avLst/>
          </a:prstGeom>
          <a:solidFill>
            <a:srgbClr val="DBFEBC"/>
          </a:solidFill>
          <a:ln w="12700">
            <a:solidFill>
              <a:srgbClr val="00B48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1</a:t>
            </a:r>
          </a:p>
        </p:txBody>
      </p:sp>
      <p:sp>
        <p:nvSpPr>
          <p:cNvPr id="87162" name="LavenderCircle2" hidden="1"/>
          <p:cNvSpPr>
            <a:spLocks noChangeAspect="1" noChangeArrowheads="1"/>
          </p:cNvSpPr>
          <p:nvPr/>
        </p:nvSpPr>
        <p:spPr bwMode="auto">
          <a:xfrm>
            <a:off x="-2490788" y="5162550"/>
            <a:ext cx="144463" cy="144463"/>
          </a:xfrm>
          <a:prstGeom prst="ellipse">
            <a:avLst/>
          </a:prstGeom>
          <a:solidFill>
            <a:srgbClr val="D7CDEB"/>
          </a:solidFill>
          <a:ln w="12700">
            <a:solidFill>
              <a:srgbClr val="4D338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2</a:t>
            </a:r>
          </a:p>
        </p:txBody>
      </p:sp>
      <p:sp>
        <p:nvSpPr>
          <p:cNvPr id="87163" name="LemonCircle2" hidden="1"/>
          <p:cNvSpPr>
            <a:spLocks noChangeAspect="1" noChangeArrowheads="1"/>
          </p:cNvSpPr>
          <p:nvPr/>
        </p:nvSpPr>
        <p:spPr bwMode="auto">
          <a:xfrm>
            <a:off x="-2490788" y="5537200"/>
            <a:ext cx="144463" cy="144463"/>
          </a:xfrm>
          <a:prstGeom prst="ellipse">
            <a:avLst/>
          </a:prstGeom>
          <a:solidFill>
            <a:srgbClr val="FFF5AD"/>
          </a:solidFill>
          <a:ln w="12700">
            <a:solidFill>
              <a:srgbClr val="FFCC1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3</a:t>
            </a:r>
          </a:p>
        </p:txBody>
      </p:sp>
      <p:sp>
        <p:nvSpPr>
          <p:cNvPr id="87164" name="PeachCircle2" hidden="1"/>
          <p:cNvSpPr>
            <a:spLocks noChangeAspect="1" noChangeArrowheads="1"/>
          </p:cNvSpPr>
          <p:nvPr/>
        </p:nvSpPr>
        <p:spPr bwMode="auto">
          <a:xfrm>
            <a:off x="-2490788" y="5881688"/>
            <a:ext cx="144463" cy="144462"/>
          </a:xfrm>
          <a:prstGeom prst="ellipse">
            <a:avLst/>
          </a:prstGeom>
          <a:solidFill>
            <a:srgbClr val="FFB385"/>
          </a:solidFill>
          <a:ln w="12700">
            <a:solidFill>
              <a:srgbClr val="FF7C2B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4</a:t>
            </a:r>
          </a:p>
        </p:txBody>
      </p:sp>
      <p:sp>
        <p:nvSpPr>
          <p:cNvPr id="87165" name="IceCircle2" hidden="1"/>
          <p:cNvSpPr>
            <a:spLocks noChangeAspect="1" noChangeArrowheads="1"/>
          </p:cNvSpPr>
          <p:nvPr/>
        </p:nvSpPr>
        <p:spPr bwMode="gray">
          <a:xfrm>
            <a:off x="-2490788" y="6221413"/>
            <a:ext cx="144463" cy="144462"/>
          </a:xfrm>
          <a:prstGeom prst="ellipse">
            <a:avLst/>
          </a:prstGeom>
          <a:solidFill>
            <a:srgbClr val="DDF2FA"/>
          </a:solidFill>
          <a:ln w="6350">
            <a:solidFill>
              <a:srgbClr val="265DCA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5</a:t>
            </a:r>
          </a:p>
        </p:txBody>
      </p:sp>
      <p:sp>
        <p:nvSpPr>
          <p:cNvPr id="87166" name="LimeCircle3" hidden="1"/>
          <p:cNvSpPr>
            <a:spLocks noChangeAspect="1" noChangeArrowheads="1"/>
          </p:cNvSpPr>
          <p:nvPr/>
        </p:nvSpPr>
        <p:spPr bwMode="auto">
          <a:xfrm>
            <a:off x="-2265363" y="4830763"/>
            <a:ext cx="88900" cy="90487"/>
          </a:xfrm>
          <a:prstGeom prst="ellipse">
            <a:avLst/>
          </a:prstGeom>
          <a:solidFill>
            <a:srgbClr val="DBFEBC"/>
          </a:solidFill>
          <a:ln w="12700">
            <a:solidFill>
              <a:srgbClr val="00B48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67" name="LavenderCircle3" hidden="1"/>
          <p:cNvSpPr>
            <a:spLocks noChangeAspect="1" noChangeArrowheads="1"/>
          </p:cNvSpPr>
          <p:nvPr/>
        </p:nvSpPr>
        <p:spPr bwMode="auto">
          <a:xfrm>
            <a:off x="-2266950" y="5189538"/>
            <a:ext cx="90487" cy="90487"/>
          </a:xfrm>
          <a:prstGeom prst="ellipse">
            <a:avLst/>
          </a:prstGeom>
          <a:solidFill>
            <a:srgbClr val="D7CDEB"/>
          </a:solidFill>
          <a:ln w="12700">
            <a:solidFill>
              <a:srgbClr val="4D338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68" name="LemonCircle3" hidden="1"/>
          <p:cNvSpPr>
            <a:spLocks noChangeAspect="1" noChangeArrowheads="1"/>
          </p:cNvSpPr>
          <p:nvPr/>
        </p:nvSpPr>
        <p:spPr bwMode="auto">
          <a:xfrm>
            <a:off x="-2266950" y="5564188"/>
            <a:ext cx="90487" cy="90487"/>
          </a:xfrm>
          <a:prstGeom prst="ellipse">
            <a:avLst/>
          </a:prstGeom>
          <a:solidFill>
            <a:srgbClr val="FFF5AD"/>
          </a:solidFill>
          <a:ln w="12700">
            <a:solidFill>
              <a:srgbClr val="FFCC1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69" name="PeachCircle3" hidden="1"/>
          <p:cNvSpPr>
            <a:spLocks noChangeAspect="1" noChangeArrowheads="1"/>
          </p:cNvSpPr>
          <p:nvPr/>
        </p:nvSpPr>
        <p:spPr bwMode="auto">
          <a:xfrm>
            <a:off x="-2265363" y="5908675"/>
            <a:ext cx="88900" cy="90488"/>
          </a:xfrm>
          <a:prstGeom prst="ellipse">
            <a:avLst/>
          </a:prstGeom>
          <a:solidFill>
            <a:srgbClr val="FFB385"/>
          </a:solidFill>
          <a:ln w="12700">
            <a:solidFill>
              <a:srgbClr val="FF7C2B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0" name="IceCircle3" hidden="1"/>
          <p:cNvSpPr>
            <a:spLocks noChangeAspect="1" noChangeArrowheads="1"/>
          </p:cNvSpPr>
          <p:nvPr/>
        </p:nvSpPr>
        <p:spPr bwMode="gray">
          <a:xfrm>
            <a:off x="-2266950" y="6248400"/>
            <a:ext cx="90487" cy="90488"/>
          </a:xfrm>
          <a:prstGeom prst="ellipse">
            <a:avLst/>
          </a:prstGeom>
          <a:solidFill>
            <a:srgbClr val="DDF2FA"/>
          </a:solidFill>
          <a:ln w="6350">
            <a:solidFill>
              <a:srgbClr val="265DCA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1" name="LimeCircle4" hidden="1"/>
          <p:cNvSpPr>
            <a:spLocks noChangeAspect="1" noChangeArrowheads="1"/>
          </p:cNvSpPr>
          <p:nvPr/>
        </p:nvSpPr>
        <p:spPr bwMode="auto">
          <a:xfrm>
            <a:off x="-2095500" y="4845050"/>
            <a:ext cx="65087" cy="65088"/>
          </a:xfrm>
          <a:prstGeom prst="ellipse">
            <a:avLst/>
          </a:prstGeom>
          <a:solidFill>
            <a:srgbClr val="DBFEBC"/>
          </a:solidFill>
          <a:ln w="12700">
            <a:solidFill>
              <a:srgbClr val="00B48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2" name="LavenderCircle4" hidden="1"/>
          <p:cNvSpPr>
            <a:spLocks noChangeAspect="1" noChangeArrowheads="1"/>
          </p:cNvSpPr>
          <p:nvPr/>
        </p:nvSpPr>
        <p:spPr bwMode="auto">
          <a:xfrm>
            <a:off x="-2095500" y="5202238"/>
            <a:ext cx="65087" cy="65087"/>
          </a:xfrm>
          <a:prstGeom prst="ellipse">
            <a:avLst/>
          </a:prstGeom>
          <a:solidFill>
            <a:srgbClr val="D7CDEB"/>
          </a:solidFill>
          <a:ln w="12700">
            <a:solidFill>
              <a:srgbClr val="4D338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3" name="LemonCircle4" hidden="1"/>
          <p:cNvSpPr>
            <a:spLocks noChangeAspect="1" noChangeArrowheads="1"/>
          </p:cNvSpPr>
          <p:nvPr/>
        </p:nvSpPr>
        <p:spPr bwMode="auto">
          <a:xfrm>
            <a:off x="-2095500" y="5576888"/>
            <a:ext cx="65087" cy="65087"/>
          </a:xfrm>
          <a:prstGeom prst="ellipse">
            <a:avLst/>
          </a:prstGeom>
          <a:solidFill>
            <a:srgbClr val="FFF5AD"/>
          </a:solidFill>
          <a:ln w="12700">
            <a:solidFill>
              <a:srgbClr val="FFCC1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4" name="PeachCircle4" hidden="1"/>
          <p:cNvSpPr>
            <a:spLocks noChangeAspect="1" noChangeArrowheads="1"/>
          </p:cNvSpPr>
          <p:nvPr/>
        </p:nvSpPr>
        <p:spPr bwMode="auto">
          <a:xfrm>
            <a:off x="-2095500" y="5921375"/>
            <a:ext cx="63500" cy="65088"/>
          </a:xfrm>
          <a:prstGeom prst="ellipse">
            <a:avLst/>
          </a:prstGeom>
          <a:solidFill>
            <a:srgbClr val="FFB385"/>
          </a:solidFill>
          <a:ln w="12700">
            <a:solidFill>
              <a:srgbClr val="FF7C2B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5" name="IceCircle4" hidden="1"/>
          <p:cNvSpPr>
            <a:spLocks noChangeAspect="1" noChangeArrowheads="1"/>
          </p:cNvSpPr>
          <p:nvPr/>
        </p:nvSpPr>
        <p:spPr bwMode="gray">
          <a:xfrm>
            <a:off x="-2095500" y="6261100"/>
            <a:ext cx="65087" cy="65088"/>
          </a:xfrm>
          <a:prstGeom prst="ellipse">
            <a:avLst/>
          </a:prstGeom>
          <a:solidFill>
            <a:srgbClr val="DDF2FA"/>
          </a:solidFill>
          <a:ln w="6350">
            <a:solidFill>
              <a:srgbClr val="265DCA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6" name="LimeSquare1" hidden="1"/>
          <p:cNvSpPr>
            <a:spLocks noChangeArrowheads="1"/>
          </p:cNvSpPr>
          <p:nvPr/>
        </p:nvSpPr>
        <p:spPr bwMode="auto">
          <a:xfrm>
            <a:off x="-1782763" y="4787900"/>
            <a:ext cx="179388" cy="179388"/>
          </a:xfrm>
          <a:prstGeom prst="rect">
            <a:avLst/>
          </a:prstGeom>
          <a:solidFill>
            <a:srgbClr val="DBFEBC"/>
          </a:solidFill>
          <a:ln w="12700">
            <a:solidFill>
              <a:srgbClr val="00B48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1</a:t>
            </a:r>
          </a:p>
        </p:txBody>
      </p:sp>
      <p:sp>
        <p:nvSpPr>
          <p:cNvPr id="87177" name="LavenderSquare1" hidden="1"/>
          <p:cNvSpPr>
            <a:spLocks noChangeArrowheads="1"/>
          </p:cNvSpPr>
          <p:nvPr/>
        </p:nvSpPr>
        <p:spPr bwMode="auto">
          <a:xfrm>
            <a:off x="-1782763" y="5146675"/>
            <a:ext cx="179388" cy="179388"/>
          </a:xfrm>
          <a:prstGeom prst="rect">
            <a:avLst/>
          </a:prstGeom>
          <a:solidFill>
            <a:srgbClr val="D7CDEB"/>
          </a:solidFill>
          <a:ln w="1270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2</a:t>
            </a:r>
          </a:p>
        </p:txBody>
      </p:sp>
      <p:sp>
        <p:nvSpPr>
          <p:cNvPr id="87178" name="LemonSquare1" hidden="1"/>
          <p:cNvSpPr>
            <a:spLocks noChangeArrowheads="1"/>
          </p:cNvSpPr>
          <p:nvPr/>
        </p:nvSpPr>
        <p:spPr bwMode="auto">
          <a:xfrm>
            <a:off x="-1782763" y="5521325"/>
            <a:ext cx="179388" cy="179388"/>
          </a:xfrm>
          <a:prstGeom prst="rect">
            <a:avLst/>
          </a:prstGeom>
          <a:solidFill>
            <a:srgbClr val="FFF5AD"/>
          </a:solidFill>
          <a:ln w="1270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3</a:t>
            </a:r>
          </a:p>
        </p:txBody>
      </p:sp>
      <p:sp>
        <p:nvSpPr>
          <p:cNvPr id="87179" name="PeachSquare1" hidden="1"/>
          <p:cNvSpPr>
            <a:spLocks noChangeArrowheads="1"/>
          </p:cNvSpPr>
          <p:nvPr/>
        </p:nvSpPr>
        <p:spPr bwMode="auto">
          <a:xfrm>
            <a:off x="-1782763" y="5865813"/>
            <a:ext cx="179388" cy="179387"/>
          </a:xfrm>
          <a:prstGeom prst="rect">
            <a:avLst/>
          </a:prstGeom>
          <a:solidFill>
            <a:srgbClr val="FFB385"/>
          </a:solidFill>
          <a:ln w="12700">
            <a:solidFill>
              <a:srgbClr val="FF7C2B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4</a:t>
            </a:r>
          </a:p>
        </p:txBody>
      </p:sp>
      <p:sp>
        <p:nvSpPr>
          <p:cNvPr id="87180" name="IceSquare1" hidden="1"/>
          <p:cNvSpPr>
            <a:spLocks noChangeArrowheads="1"/>
          </p:cNvSpPr>
          <p:nvPr/>
        </p:nvSpPr>
        <p:spPr bwMode="gray">
          <a:xfrm>
            <a:off x="-1782763" y="6203950"/>
            <a:ext cx="179388" cy="179388"/>
          </a:xfrm>
          <a:prstGeom prst="rect">
            <a:avLst/>
          </a:prstGeom>
          <a:solidFill>
            <a:srgbClr val="DDF2FA"/>
          </a:solidFill>
          <a:ln w="63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5</a:t>
            </a:r>
          </a:p>
        </p:txBody>
      </p:sp>
      <p:sp>
        <p:nvSpPr>
          <p:cNvPr id="87181" name="LimeSquare2" hidden="1"/>
          <p:cNvSpPr>
            <a:spLocks noChangeAspect="1" noChangeArrowheads="1"/>
          </p:cNvSpPr>
          <p:nvPr/>
        </p:nvSpPr>
        <p:spPr bwMode="auto">
          <a:xfrm>
            <a:off x="-1524000" y="4816475"/>
            <a:ext cx="144462" cy="144463"/>
          </a:xfrm>
          <a:prstGeom prst="rect">
            <a:avLst/>
          </a:prstGeom>
          <a:solidFill>
            <a:srgbClr val="DBFEBC"/>
          </a:solidFill>
          <a:ln w="12700">
            <a:solidFill>
              <a:srgbClr val="00B48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1</a:t>
            </a:r>
          </a:p>
        </p:txBody>
      </p:sp>
      <p:sp>
        <p:nvSpPr>
          <p:cNvPr id="87182" name="LavenderSquare2" hidden="1"/>
          <p:cNvSpPr>
            <a:spLocks noChangeAspect="1" noChangeArrowheads="1"/>
          </p:cNvSpPr>
          <p:nvPr/>
        </p:nvSpPr>
        <p:spPr bwMode="auto">
          <a:xfrm>
            <a:off x="-1524000" y="5173663"/>
            <a:ext cx="144462" cy="144462"/>
          </a:xfrm>
          <a:prstGeom prst="rect">
            <a:avLst/>
          </a:prstGeom>
          <a:solidFill>
            <a:srgbClr val="D7CDEB"/>
          </a:solidFill>
          <a:ln w="1270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2</a:t>
            </a:r>
          </a:p>
        </p:txBody>
      </p:sp>
      <p:sp>
        <p:nvSpPr>
          <p:cNvPr id="87183" name="LemonSquare2" hidden="1"/>
          <p:cNvSpPr>
            <a:spLocks noChangeAspect="1" noChangeArrowheads="1"/>
          </p:cNvSpPr>
          <p:nvPr/>
        </p:nvSpPr>
        <p:spPr bwMode="auto">
          <a:xfrm>
            <a:off x="-1524000" y="5548313"/>
            <a:ext cx="144462" cy="144462"/>
          </a:xfrm>
          <a:prstGeom prst="rect">
            <a:avLst/>
          </a:prstGeom>
          <a:solidFill>
            <a:srgbClr val="FFF5AD"/>
          </a:solidFill>
          <a:ln w="1270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3</a:t>
            </a:r>
          </a:p>
        </p:txBody>
      </p:sp>
      <p:sp>
        <p:nvSpPr>
          <p:cNvPr id="87184" name="PeachSquare2" hidden="1"/>
          <p:cNvSpPr>
            <a:spLocks noChangeAspect="1" noChangeArrowheads="1"/>
          </p:cNvSpPr>
          <p:nvPr/>
        </p:nvSpPr>
        <p:spPr bwMode="auto">
          <a:xfrm>
            <a:off x="-1524000" y="5892800"/>
            <a:ext cx="144462" cy="144463"/>
          </a:xfrm>
          <a:prstGeom prst="rect">
            <a:avLst/>
          </a:prstGeom>
          <a:solidFill>
            <a:srgbClr val="FFB385"/>
          </a:solidFill>
          <a:ln w="12700">
            <a:solidFill>
              <a:srgbClr val="FF7C2B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4</a:t>
            </a:r>
          </a:p>
        </p:txBody>
      </p:sp>
      <p:sp>
        <p:nvSpPr>
          <p:cNvPr id="87185" name="IceSquare2" hidden="1"/>
          <p:cNvSpPr>
            <a:spLocks noChangeAspect="1" noChangeArrowheads="1"/>
          </p:cNvSpPr>
          <p:nvPr/>
        </p:nvSpPr>
        <p:spPr bwMode="gray">
          <a:xfrm>
            <a:off x="-1524000" y="6232525"/>
            <a:ext cx="144462" cy="144463"/>
          </a:xfrm>
          <a:prstGeom prst="rect">
            <a:avLst/>
          </a:prstGeom>
          <a:solidFill>
            <a:srgbClr val="DDF2FA"/>
          </a:solidFill>
          <a:ln w="63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5</a:t>
            </a:r>
          </a:p>
        </p:txBody>
      </p:sp>
      <p:sp>
        <p:nvSpPr>
          <p:cNvPr id="87186" name="LimeSquare3" hidden="1"/>
          <p:cNvSpPr>
            <a:spLocks noChangeAspect="1" noChangeArrowheads="1"/>
          </p:cNvSpPr>
          <p:nvPr/>
        </p:nvSpPr>
        <p:spPr bwMode="auto">
          <a:xfrm>
            <a:off x="-1300163" y="4833938"/>
            <a:ext cx="90488" cy="90487"/>
          </a:xfrm>
          <a:prstGeom prst="rect">
            <a:avLst/>
          </a:prstGeom>
          <a:solidFill>
            <a:srgbClr val="DBFEBC"/>
          </a:solidFill>
          <a:ln w="12700">
            <a:solidFill>
              <a:srgbClr val="00B48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87" name="LavenderSquare3" hidden="1"/>
          <p:cNvSpPr>
            <a:spLocks noChangeAspect="1" noChangeArrowheads="1"/>
          </p:cNvSpPr>
          <p:nvPr/>
        </p:nvSpPr>
        <p:spPr bwMode="auto">
          <a:xfrm>
            <a:off x="-1298575" y="5191125"/>
            <a:ext cx="88900" cy="90488"/>
          </a:xfrm>
          <a:prstGeom prst="rect">
            <a:avLst/>
          </a:prstGeom>
          <a:solidFill>
            <a:srgbClr val="D7CDEB"/>
          </a:solidFill>
          <a:ln w="1270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88" name="LemonSquare3" hidden="1"/>
          <p:cNvSpPr>
            <a:spLocks noChangeAspect="1" noChangeArrowheads="1"/>
          </p:cNvSpPr>
          <p:nvPr/>
        </p:nvSpPr>
        <p:spPr bwMode="auto">
          <a:xfrm>
            <a:off x="-1298575" y="5565775"/>
            <a:ext cx="88900" cy="90488"/>
          </a:xfrm>
          <a:prstGeom prst="rect">
            <a:avLst/>
          </a:prstGeom>
          <a:solidFill>
            <a:srgbClr val="FFF5AD"/>
          </a:solidFill>
          <a:ln w="1270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89" name="PeachSquare3" hidden="1"/>
          <p:cNvSpPr>
            <a:spLocks noChangeAspect="1" noChangeArrowheads="1"/>
          </p:cNvSpPr>
          <p:nvPr/>
        </p:nvSpPr>
        <p:spPr bwMode="auto">
          <a:xfrm>
            <a:off x="-1298575" y="5910263"/>
            <a:ext cx="88900" cy="90487"/>
          </a:xfrm>
          <a:prstGeom prst="rect">
            <a:avLst/>
          </a:prstGeom>
          <a:solidFill>
            <a:srgbClr val="FFB385"/>
          </a:solidFill>
          <a:ln w="12700">
            <a:solidFill>
              <a:srgbClr val="FF7C2B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0" name="IceSquare3" hidden="1"/>
          <p:cNvSpPr>
            <a:spLocks noChangeAspect="1" noChangeArrowheads="1"/>
          </p:cNvSpPr>
          <p:nvPr/>
        </p:nvSpPr>
        <p:spPr bwMode="gray">
          <a:xfrm>
            <a:off x="-1300163" y="6249988"/>
            <a:ext cx="90488" cy="90487"/>
          </a:xfrm>
          <a:prstGeom prst="rect">
            <a:avLst/>
          </a:prstGeom>
          <a:solidFill>
            <a:srgbClr val="DDF2FA"/>
          </a:solidFill>
          <a:ln w="63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1" name="LimeSquare4" hidden="1"/>
          <p:cNvSpPr>
            <a:spLocks noChangeAspect="1" noChangeArrowheads="1"/>
          </p:cNvSpPr>
          <p:nvPr/>
        </p:nvSpPr>
        <p:spPr bwMode="auto">
          <a:xfrm>
            <a:off x="-1128713" y="4845050"/>
            <a:ext cx="65088" cy="65088"/>
          </a:xfrm>
          <a:prstGeom prst="rect">
            <a:avLst/>
          </a:prstGeom>
          <a:solidFill>
            <a:srgbClr val="DBFEBC"/>
          </a:solidFill>
          <a:ln w="12700">
            <a:solidFill>
              <a:srgbClr val="00B48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2" name="LavenderSquare4" hidden="1"/>
          <p:cNvSpPr>
            <a:spLocks noChangeAspect="1" noChangeArrowheads="1"/>
          </p:cNvSpPr>
          <p:nvPr/>
        </p:nvSpPr>
        <p:spPr bwMode="auto">
          <a:xfrm>
            <a:off x="-1128713" y="5202238"/>
            <a:ext cx="65088" cy="65087"/>
          </a:xfrm>
          <a:prstGeom prst="rect">
            <a:avLst/>
          </a:prstGeom>
          <a:solidFill>
            <a:srgbClr val="D7CDEB"/>
          </a:solidFill>
          <a:ln w="1270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3" name="LemonSquare4" hidden="1"/>
          <p:cNvSpPr>
            <a:spLocks noChangeAspect="1" noChangeArrowheads="1"/>
          </p:cNvSpPr>
          <p:nvPr/>
        </p:nvSpPr>
        <p:spPr bwMode="auto">
          <a:xfrm>
            <a:off x="-1128713" y="5576888"/>
            <a:ext cx="65088" cy="65087"/>
          </a:xfrm>
          <a:prstGeom prst="rect">
            <a:avLst/>
          </a:prstGeom>
          <a:solidFill>
            <a:srgbClr val="FFF5AD"/>
          </a:solidFill>
          <a:ln w="1270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4" name="PeachSquare4" hidden="1"/>
          <p:cNvSpPr>
            <a:spLocks noChangeAspect="1" noChangeArrowheads="1"/>
          </p:cNvSpPr>
          <p:nvPr/>
        </p:nvSpPr>
        <p:spPr bwMode="auto">
          <a:xfrm>
            <a:off x="-1128713" y="5921375"/>
            <a:ext cx="63500" cy="65088"/>
          </a:xfrm>
          <a:prstGeom prst="rect">
            <a:avLst/>
          </a:prstGeom>
          <a:solidFill>
            <a:srgbClr val="FFB385"/>
          </a:solidFill>
          <a:ln w="12700">
            <a:solidFill>
              <a:srgbClr val="FF7C2B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5" name="IceSquare4" hidden="1"/>
          <p:cNvSpPr>
            <a:spLocks noChangeAspect="1" noChangeArrowheads="1"/>
          </p:cNvSpPr>
          <p:nvPr/>
        </p:nvSpPr>
        <p:spPr bwMode="gray">
          <a:xfrm>
            <a:off x="-1128713" y="6261100"/>
            <a:ext cx="65088" cy="65088"/>
          </a:xfrm>
          <a:prstGeom prst="rect">
            <a:avLst/>
          </a:prstGeom>
          <a:solidFill>
            <a:srgbClr val="DDF2FA"/>
          </a:solidFill>
          <a:ln w="63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6" name="ChromeCircle1" hidden="1"/>
          <p:cNvSpPr>
            <a:spLocks noChangeArrowheads="1"/>
          </p:cNvSpPr>
          <p:nvPr/>
        </p:nvSpPr>
        <p:spPr bwMode="auto">
          <a:xfrm>
            <a:off x="-2749550" y="6600825"/>
            <a:ext cx="179387" cy="179388"/>
          </a:xfrm>
          <a:prstGeom prst="ellipse">
            <a:avLst/>
          </a:prstGeom>
          <a:solidFill>
            <a:srgbClr val="E6E6E6"/>
          </a:solidFill>
          <a:ln w="12700">
            <a:solidFill>
              <a:srgbClr val="969696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6</a:t>
            </a:r>
          </a:p>
        </p:txBody>
      </p:sp>
      <p:sp>
        <p:nvSpPr>
          <p:cNvPr id="87197" name="ChromeCircle2" hidden="1"/>
          <p:cNvSpPr>
            <a:spLocks noChangeAspect="1" noChangeArrowheads="1"/>
          </p:cNvSpPr>
          <p:nvPr/>
        </p:nvSpPr>
        <p:spPr bwMode="auto">
          <a:xfrm>
            <a:off x="-2490788" y="6618288"/>
            <a:ext cx="144463" cy="144462"/>
          </a:xfrm>
          <a:prstGeom prst="ellipse">
            <a:avLst/>
          </a:prstGeom>
          <a:solidFill>
            <a:srgbClr val="E6E6E6"/>
          </a:solidFill>
          <a:ln w="12700">
            <a:solidFill>
              <a:srgbClr val="969696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6</a:t>
            </a:r>
          </a:p>
        </p:txBody>
      </p:sp>
      <p:sp>
        <p:nvSpPr>
          <p:cNvPr id="87198" name="ChromeCircle3" hidden="1"/>
          <p:cNvSpPr>
            <a:spLocks noChangeAspect="1" noChangeArrowheads="1"/>
          </p:cNvSpPr>
          <p:nvPr/>
        </p:nvSpPr>
        <p:spPr bwMode="auto">
          <a:xfrm>
            <a:off x="-2266950" y="6645275"/>
            <a:ext cx="90487" cy="90488"/>
          </a:xfrm>
          <a:prstGeom prst="ellipse">
            <a:avLst/>
          </a:prstGeom>
          <a:solidFill>
            <a:srgbClr val="E6E6E6"/>
          </a:solidFill>
          <a:ln w="12700">
            <a:solidFill>
              <a:srgbClr val="969696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9" name="ChromeCircle4" hidden="1"/>
          <p:cNvSpPr>
            <a:spLocks noChangeAspect="1" noChangeArrowheads="1"/>
          </p:cNvSpPr>
          <p:nvPr/>
        </p:nvSpPr>
        <p:spPr bwMode="auto">
          <a:xfrm>
            <a:off x="-2095500" y="6657975"/>
            <a:ext cx="65087" cy="65088"/>
          </a:xfrm>
          <a:prstGeom prst="ellipse">
            <a:avLst/>
          </a:prstGeom>
          <a:solidFill>
            <a:srgbClr val="E6E6E6"/>
          </a:solidFill>
          <a:ln w="12700">
            <a:solidFill>
              <a:srgbClr val="969696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0" name="ChromeSquare1" hidden="1"/>
          <p:cNvSpPr>
            <a:spLocks noChangeArrowheads="1"/>
          </p:cNvSpPr>
          <p:nvPr/>
        </p:nvSpPr>
        <p:spPr bwMode="auto">
          <a:xfrm>
            <a:off x="-1782763" y="6602413"/>
            <a:ext cx="179388" cy="179387"/>
          </a:xfrm>
          <a:prstGeom prst="rect">
            <a:avLst/>
          </a:prstGeom>
          <a:solidFill>
            <a:srgbClr val="E6E6E6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6</a:t>
            </a:r>
          </a:p>
        </p:txBody>
      </p:sp>
      <p:sp>
        <p:nvSpPr>
          <p:cNvPr id="87201" name="ChromeSquare2" hidden="1"/>
          <p:cNvSpPr>
            <a:spLocks noChangeAspect="1" noChangeArrowheads="1"/>
          </p:cNvSpPr>
          <p:nvPr/>
        </p:nvSpPr>
        <p:spPr bwMode="auto">
          <a:xfrm>
            <a:off x="-1524000" y="6629400"/>
            <a:ext cx="144462" cy="144463"/>
          </a:xfrm>
          <a:prstGeom prst="rect">
            <a:avLst/>
          </a:prstGeom>
          <a:solidFill>
            <a:srgbClr val="E6E6E6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6</a:t>
            </a:r>
          </a:p>
        </p:txBody>
      </p:sp>
      <p:sp>
        <p:nvSpPr>
          <p:cNvPr id="87202" name="ChromeSquare3" hidden="1"/>
          <p:cNvSpPr>
            <a:spLocks noChangeAspect="1" noChangeArrowheads="1"/>
          </p:cNvSpPr>
          <p:nvPr/>
        </p:nvSpPr>
        <p:spPr bwMode="auto">
          <a:xfrm>
            <a:off x="-1298575" y="6646863"/>
            <a:ext cx="88900" cy="90487"/>
          </a:xfrm>
          <a:prstGeom prst="rect">
            <a:avLst/>
          </a:prstGeom>
          <a:solidFill>
            <a:srgbClr val="E6E6E6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3" name="ChromeSquare4" hidden="1"/>
          <p:cNvSpPr>
            <a:spLocks noChangeAspect="1" noChangeArrowheads="1"/>
          </p:cNvSpPr>
          <p:nvPr/>
        </p:nvSpPr>
        <p:spPr bwMode="auto">
          <a:xfrm>
            <a:off x="-1128713" y="6657975"/>
            <a:ext cx="65088" cy="65088"/>
          </a:xfrm>
          <a:prstGeom prst="rect">
            <a:avLst/>
          </a:prstGeom>
          <a:solidFill>
            <a:srgbClr val="E6E6E6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4" name="LemonMap" hidden="1"/>
          <p:cNvSpPr>
            <a:spLocks noChangeArrowheads="1"/>
          </p:cNvSpPr>
          <p:nvPr/>
        </p:nvSpPr>
        <p:spPr bwMode="auto">
          <a:xfrm>
            <a:off x="-1225550" y="4876800"/>
            <a:ext cx="306387" cy="306388"/>
          </a:xfrm>
          <a:prstGeom prst="rect">
            <a:avLst/>
          </a:prstGeom>
          <a:solidFill>
            <a:srgbClr val="FFF5AD"/>
          </a:solidFill>
          <a:ln w="6350">
            <a:solidFill>
              <a:srgbClr val="FFCC11"/>
            </a:solidFill>
            <a:miter lim="800000"/>
            <a:headEnd/>
            <a:tailEnd/>
          </a:ln>
        </p:spPr>
        <p:txBody>
          <a:bodyPr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5" name="LimeMap" hidden="1"/>
          <p:cNvSpPr>
            <a:spLocks noChangeArrowheads="1"/>
          </p:cNvSpPr>
          <p:nvPr/>
        </p:nvSpPr>
        <p:spPr bwMode="auto">
          <a:xfrm>
            <a:off x="-1225550" y="5257800"/>
            <a:ext cx="306387" cy="306388"/>
          </a:xfrm>
          <a:prstGeom prst="rect">
            <a:avLst/>
          </a:prstGeom>
          <a:solidFill>
            <a:srgbClr val="DBFEBC"/>
          </a:solidFill>
          <a:ln w="6350">
            <a:solidFill>
              <a:srgbClr val="00B481"/>
            </a:solidFill>
            <a:miter lim="800000"/>
            <a:headEnd/>
            <a:tailEnd/>
          </a:ln>
        </p:spPr>
        <p:txBody>
          <a:bodyPr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6" name="IceMap" hidden="1"/>
          <p:cNvSpPr>
            <a:spLocks noChangeArrowheads="1"/>
          </p:cNvSpPr>
          <p:nvPr/>
        </p:nvSpPr>
        <p:spPr bwMode="auto">
          <a:xfrm>
            <a:off x="-1225550" y="5638800"/>
            <a:ext cx="306387" cy="306388"/>
          </a:xfrm>
          <a:prstGeom prst="rect">
            <a:avLst/>
          </a:prstGeom>
          <a:solidFill>
            <a:srgbClr val="DDF2FA"/>
          </a:solidFill>
          <a:ln w="6350">
            <a:solidFill>
              <a:srgbClr val="265DCA"/>
            </a:solidFill>
            <a:miter lim="800000"/>
            <a:headEnd/>
            <a:tailEnd/>
          </a:ln>
        </p:spPr>
        <p:txBody>
          <a:bodyPr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7" name="LavenderMap" hidden="1"/>
          <p:cNvSpPr>
            <a:spLocks noChangeArrowheads="1"/>
          </p:cNvSpPr>
          <p:nvPr/>
        </p:nvSpPr>
        <p:spPr bwMode="auto">
          <a:xfrm>
            <a:off x="-1225550" y="6019800"/>
            <a:ext cx="306387" cy="306388"/>
          </a:xfrm>
          <a:prstGeom prst="rect">
            <a:avLst/>
          </a:prstGeom>
          <a:solidFill>
            <a:srgbClr val="D7CDEB"/>
          </a:solidFill>
          <a:ln w="6350">
            <a:solidFill>
              <a:srgbClr val="4D3380"/>
            </a:solidFill>
            <a:miter lim="800000"/>
            <a:headEnd/>
            <a:tailEnd/>
          </a:ln>
        </p:spPr>
        <p:txBody>
          <a:bodyPr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8" name="SkyMap" hidden="1"/>
          <p:cNvSpPr>
            <a:spLocks noChangeArrowheads="1"/>
          </p:cNvSpPr>
          <p:nvPr/>
        </p:nvSpPr>
        <p:spPr bwMode="auto">
          <a:xfrm>
            <a:off x="-1225550" y="4495800"/>
            <a:ext cx="306387" cy="306388"/>
          </a:xfrm>
          <a:prstGeom prst="rect">
            <a:avLst/>
          </a:prstGeom>
          <a:solidFill>
            <a:srgbClr val="7DD9FF"/>
          </a:solidFill>
          <a:ln w="63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wrap="none" lIns="36000" tIns="36000" rIns="36000" bIns="3600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9" name="SilverMap" hidden="1"/>
          <p:cNvSpPr>
            <a:spLocks noChangeArrowheads="1"/>
          </p:cNvSpPr>
          <p:nvPr/>
        </p:nvSpPr>
        <p:spPr bwMode="auto">
          <a:xfrm>
            <a:off x="-1225550" y="6400800"/>
            <a:ext cx="306387" cy="306388"/>
          </a:xfrm>
          <a:prstGeom prst="rect">
            <a:avLst/>
          </a:prstGeom>
          <a:solidFill>
            <a:srgbClr val="D4D4D4"/>
          </a:solidFill>
          <a:ln w="6350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10" name="OceanBorder" hidden="1"/>
          <p:cNvSpPr>
            <a:spLocks noChangeArrowheads="1"/>
          </p:cNvSpPr>
          <p:nvPr/>
        </p:nvSpPr>
        <p:spPr bwMode="gray">
          <a:xfrm>
            <a:off x="-2697163" y="76200"/>
            <a:ext cx="252413" cy="252413"/>
          </a:xfrm>
          <a:prstGeom prst="rect">
            <a:avLst/>
          </a:prstGeom>
          <a:noFill/>
          <a:ln w="190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1" name="SunflowerBorder" hidden="1"/>
          <p:cNvSpPr>
            <a:spLocks noChangeArrowheads="1"/>
          </p:cNvSpPr>
          <p:nvPr/>
        </p:nvSpPr>
        <p:spPr bwMode="gray">
          <a:xfrm>
            <a:off x="-3000375" y="76200"/>
            <a:ext cx="252412" cy="252413"/>
          </a:xfrm>
          <a:prstGeom prst="rect">
            <a:avLst/>
          </a:prstGeom>
          <a:noFill/>
          <a:ln w="1905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2" name="ForestBorder" hidden="1"/>
          <p:cNvSpPr>
            <a:spLocks noChangeArrowheads="1"/>
          </p:cNvSpPr>
          <p:nvPr/>
        </p:nvSpPr>
        <p:spPr bwMode="gray">
          <a:xfrm>
            <a:off x="-2392363" y="76200"/>
            <a:ext cx="252413" cy="252413"/>
          </a:xfrm>
          <a:prstGeom prst="rect">
            <a:avLst/>
          </a:prstGeom>
          <a:noFill/>
          <a:ln w="19050">
            <a:solidFill>
              <a:srgbClr val="00D581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3" name="TangerineBorder" hidden="1"/>
          <p:cNvSpPr>
            <a:spLocks noChangeArrowheads="1"/>
          </p:cNvSpPr>
          <p:nvPr/>
        </p:nvSpPr>
        <p:spPr bwMode="gray">
          <a:xfrm>
            <a:off x="-1477963" y="76200"/>
            <a:ext cx="252413" cy="252413"/>
          </a:xfrm>
          <a:prstGeom prst="rect">
            <a:avLst/>
          </a:prstGeom>
          <a:noFill/>
          <a:ln w="19050">
            <a:solidFill>
              <a:srgbClr val="FF7F17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 anchorCtr="1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4" name="GrapeBorder" hidden="1"/>
          <p:cNvSpPr>
            <a:spLocks noChangeArrowheads="1"/>
          </p:cNvSpPr>
          <p:nvPr/>
        </p:nvSpPr>
        <p:spPr bwMode="gray">
          <a:xfrm>
            <a:off x="-1782763" y="76200"/>
            <a:ext cx="252413" cy="252413"/>
          </a:xfrm>
          <a:prstGeom prst="rect">
            <a:avLst/>
          </a:prstGeom>
          <a:noFill/>
          <a:ln w="1905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5" name="SteelBorder" hidden="1"/>
          <p:cNvSpPr>
            <a:spLocks noChangeArrowheads="1"/>
          </p:cNvSpPr>
          <p:nvPr/>
        </p:nvSpPr>
        <p:spPr bwMode="gray">
          <a:xfrm flipH="1">
            <a:off x="-2087563" y="76200"/>
            <a:ext cx="252413" cy="252413"/>
          </a:xfrm>
          <a:prstGeom prst="rect">
            <a:avLst/>
          </a:prstGeom>
          <a:noFill/>
          <a:ln w="19050">
            <a:solidFill>
              <a:srgbClr val="969696"/>
            </a:solidFill>
            <a:miter lim="800000"/>
            <a:headEnd type="none" w="sm" len="sm"/>
            <a:tailEnd type="none" w="sm" len="sm"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6" name="Black" hidden="1"/>
          <p:cNvSpPr>
            <a:spLocks noChangeArrowheads="1"/>
          </p:cNvSpPr>
          <p:nvPr/>
        </p:nvSpPr>
        <p:spPr bwMode="gray">
          <a:xfrm>
            <a:off x="-2976563" y="1905000"/>
            <a:ext cx="252413" cy="252413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7" name="White" hidden="1"/>
          <p:cNvSpPr>
            <a:spLocks noChangeArrowheads="1"/>
          </p:cNvSpPr>
          <p:nvPr/>
        </p:nvSpPr>
        <p:spPr bwMode="gray">
          <a:xfrm flipH="1">
            <a:off x="-2673350" y="1905000"/>
            <a:ext cx="252412" cy="252413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8" name="Text Box 178"/>
          <p:cNvSpPr txBox="1">
            <a:spLocks noChangeArrowheads="1"/>
          </p:cNvSpPr>
          <p:nvPr/>
        </p:nvSpPr>
        <p:spPr bwMode="auto">
          <a:xfrm>
            <a:off x="8821738" y="6567488"/>
            <a:ext cx="322262" cy="2540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54000" tIns="72000" rIns="90000" bIns="46800">
            <a:spAutoFit/>
          </a:bodyPr>
          <a:lstStyle/>
          <a:p>
            <a:pPr marL="171450" indent="-171450" latinLnBrk="0">
              <a:lnSpc>
                <a:spcPct val="90000"/>
              </a:lnSpc>
              <a:spcBef>
                <a:spcPct val="50000"/>
              </a:spcBef>
              <a:buSzPct val="129000"/>
              <a:defRPr/>
            </a:pPr>
            <a:fld id="{4A4D72AF-0BE1-4972-ACC5-2DFBCBDFA64F}" type="slidenum">
              <a:rPr lang="en-US" altLang="ko-KR" sz="1000">
                <a:solidFill>
                  <a:prstClr val="black"/>
                </a:solidFill>
                <a:latin typeface="Times" pitchFamily="18" charset="0"/>
                <a:ea typeface="산돌고딕 M" pitchFamily="18" charset="-127"/>
              </a:rPr>
              <a:pPr marL="171450" indent="-171450" latinLnBrk="0">
                <a:lnSpc>
                  <a:spcPct val="90000"/>
                </a:lnSpc>
                <a:spcBef>
                  <a:spcPct val="50000"/>
                </a:spcBef>
                <a:buSzPct val="129000"/>
                <a:defRPr/>
              </a:pPr>
              <a:t>‹#›</a:t>
            </a:fld>
            <a:endParaRPr lang="en-US" altLang="ko-KR" sz="1000">
              <a:solidFill>
                <a:prstClr val="black"/>
              </a:solidFill>
              <a:latin typeface="Times" pitchFamily="18" charset="0"/>
              <a:ea typeface="산돌고딕 M" pitchFamily="18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다음_SemiBold" pitchFamily="2" charset="-127"/>
          <a:ea typeface="다음_SemiBold" pitchFamily="2" charset="-127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9pPr>
    </p:titleStyle>
    <p:bodyStyle>
      <a:lvl1pPr marL="342900" indent="-342900" algn="l" rtl="0" eaLnBrk="0" fontAlgn="base" latinLnBrk="1" hangingPunct="0">
        <a:lnSpc>
          <a:spcPct val="115000"/>
        </a:lnSpc>
        <a:spcBef>
          <a:spcPct val="40000"/>
        </a:spcBef>
        <a:spcAft>
          <a:spcPct val="0"/>
        </a:spcAft>
        <a:buSzPct val="120000"/>
        <a:buBlip>
          <a:blip r:embed="rId8"/>
        </a:buBlip>
        <a:defRPr kumimoji="1" sz="2000">
          <a:solidFill>
            <a:schemeClr val="tx1"/>
          </a:solidFill>
          <a:latin typeface="다음_SemiBold" pitchFamily="2" charset="-127"/>
          <a:ea typeface="다음_SemiBold" pitchFamily="2" charset="-127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1463" y="101600"/>
            <a:ext cx="65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ko-KR" altLang="ko-KR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1938" y="1228725"/>
            <a:ext cx="8318500" cy="350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ko-KR" altLang="en-US" dirty="0" smtClean="0"/>
              <a:t>내용입력</a:t>
            </a:r>
          </a:p>
        </p:txBody>
      </p:sp>
      <p:grpSp>
        <p:nvGrpSpPr>
          <p:cNvPr id="2" name="AlignRight" hidden="1"/>
          <p:cNvGrpSpPr>
            <a:grpSpLocks/>
          </p:cNvGrpSpPr>
          <p:nvPr/>
        </p:nvGrpSpPr>
        <p:grpSpPr bwMode="auto">
          <a:xfrm>
            <a:off x="-1931988" y="1460500"/>
            <a:ext cx="188913" cy="212725"/>
            <a:chOff x="-1309" y="920"/>
            <a:chExt cx="119" cy="134"/>
          </a:xfrm>
        </p:grpSpPr>
        <p:sp>
          <p:nvSpPr>
            <p:cNvPr id="87045" name="Rectangle 5" hidden="1"/>
            <p:cNvSpPr>
              <a:spLocks noChangeArrowheads="1"/>
            </p:cNvSpPr>
            <p:nvPr/>
          </p:nvSpPr>
          <p:spPr bwMode="auto">
            <a:xfrm flipH="1">
              <a:off x="-1275" y="920"/>
              <a:ext cx="61" cy="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46" name="Rectangle 6" hidden="1"/>
            <p:cNvSpPr>
              <a:spLocks noChangeArrowheads="1"/>
            </p:cNvSpPr>
            <p:nvPr/>
          </p:nvSpPr>
          <p:spPr bwMode="auto">
            <a:xfrm flipH="1">
              <a:off x="-1307" y="969"/>
              <a:ext cx="93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47" name="Line 7" hidden="1"/>
            <p:cNvSpPr>
              <a:spLocks noChangeShapeType="1"/>
            </p:cNvSpPr>
            <p:nvPr/>
          </p:nvSpPr>
          <p:spPr bwMode="auto">
            <a:xfrm>
              <a:off x="-1309" y="1037"/>
              <a:ext cx="10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48" name="Line 8" hidden="1"/>
            <p:cNvSpPr>
              <a:spLocks noChangeShapeType="1"/>
            </p:cNvSpPr>
            <p:nvPr/>
          </p:nvSpPr>
          <p:spPr bwMode="auto">
            <a:xfrm flipH="1">
              <a:off x="-1191" y="920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3" name="Alignleft" hidden="1"/>
          <p:cNvGrpSpPr>
            <a:grpSpLocks/>
          </p:cNvGrpSpPr>
          <p:nvPr/>
        </p:nvGrpSpPr>
        <p:grpSpPr bwMode="auto">
          <a:xfrm>
            <a:off x="-1641475" y="1460500"/>
            <a:ext cx="179387" cy="212725"/>
            <a:chOff x="-1126" y="920"/>
            <a:chExt cx="113" cy="134"/>
          </a:xfrm>
        </p:grpSpPr>
        <p:sp>
          <p:nvSpPr>
            <p:cNvPr id="87050" name="Rectangle 10" hidden="1"/>
            <p:cNvSpPr>
              <a:spLocks noChangeArrowheads="1"/>
            </p:cNvSpPr>
            <p:nvPr/>
          </p:nvSpPr>
          <p:spPr bwMode="auto">
            <a:xfrm>
              <a:off x="-1108" y="920"/>
              <a:ext cx="61" cy="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1" name="Rectangle 11" hidden="1"/>
            <p:cNvSpPr>
              <a:spLocks noChangeArrowheads="1"/>
            </p:cNvSpPr>
            <p:nvPr/>
          </p:nvSpPr>
          <p:spPr bwMode="auto">
            <a:xfrm>
              <a:off x="-1108" y="969"/>
              <a:ext cx="93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2" name="Line 12" hidden="1"/>
            <p:cNvSpPr>
              <a:spLocks noChangeShapeType="1"/>
            </p:cNvSpPr>
            <p:nvPr/>
          </p:nvSpPr>
          <p:spPr bwMode="auto">
            <a:xfrm flipH="1">
              <a:off x="-1114" y="1037"/>
              <a:ext cx="10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3" name="Line 13" hidden="1"/>
            <p:cNvSpPr>
              <a:spLocks noChangeShapeType="1"/>
            </p:cNvSpPr>
            <p:nvPr/>
          </p:nvSpPr>
          <p:spPr bwMode="auto">
            <a:xfrm>
              <a:off x="-1126" y="920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4" name="Aligntop" hidden="1"/>
          <p:cNvGrpSpPr>
            <a:grpSpLocks/>
          </p:cNvGrpSpPr>
          <p:nvPr/>
        </p:nvGrpSpPr>
        <p:grpSpPr bwMode="auto">
          <a:xfrm>
            <a:off x="-1350963" y="1471613"/>
            <a:ext cx="212725" cy="179387"/>
            <a:chOff x="-943" y="927"/>
            <a:chExt cx="134" cy="113"/>
          </a:xfrm>
        </p:grpSpPr>
        <p:sp>
          <p:nvSpPr>
            <p:cNvPr id="87055" name="Rectangle 15" hidden="1"/>
            <p:cNvSpPr>
              <a:spLocks noChangeArrowheads="1"/>
            </p:cNvSpPr>
            <p:nvPr/>
          </p:nvSpPr>
          <p:spPr bwMode="auto">
            <a:xfrm rot="16200000" flipH="1">
              <a:off x="-961" y="963"/>
              <a:ext cx="61" cy="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6" name="Rectangle 16" hidden="1"/>
            <p:cNvSpPr>
              <a:spLocks noChangeArrowheads="1"/>
            </p:cNvSpPr>
            <p:nvPr/>
          </p:nvSpPr>
          <p:spPr bwMode="auto">
            <a:xfrm rot="16200000" flipH="1">
              <a:off x="-924" y="973"/>
              <a:ext cx="88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7" name="Line 17" hidden="1"/>
            <p:cNvSpPr>
              <a:spLocks noChangeShapeType="1"/>
            </p:cNvSpPr>
            <p:nvPr/>
          </p:nvSpPr>
          <p:spPr bwMode="auto">
            <a:xfrm rot="-5400000">
              <a:off x="-876" y="990"/>
              <a:ext cx="10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8" name="Line 18" hidden="1"/>
            <p:cNvSpPr>
              <a:spLocks noChangeShapeType="1"/>
            </p:cNvSpPr>
            <p:nvPr/>
          </p:nvSpPr>
          <p:spPr bwMode="auto">
            <a:xfrm rot="16200000" flipH="1">
              <a:off x="-861" y="845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5" name="Alignbottom" hidden="1"/>
          <p:cNvGrpSpPr>
            <a:grpSpLocks/>
          </p:cNvGrpSpPr>
          <p:nvPr/>
        </p:nvGrpSpPr>
        <p:grpSpPr bwMode="auto">
          <a:xfrm>
            <a:off x="-1022350" y="1462088"/>
            <a:ext cx="215900" cy="192087"/>
            <a:chOff x="-736" y="921"/>
            <a:chExt cx="136" cy="121"/>
          </a:xfrm>
        </p:grpSpPr>
        <p:sp>
          <p:nvSpPr>
            <p:cNvPr id="87060" name="Rectangle 20" hidden="1"/>
            <p:cNvSpPr>
              <a:spLocks noChangeArrowheads="1"/>
            </p:cNvSpPr>
            <p:nvPr/>
          </p:nvSpPr>
          <p:spPr bwMode="auto">
            <a:xfrm rot="16200000">
              <a:off x="-754" y="975"/>
              <a:ext cx="61" cy="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61" name="Rectangle 21" hidden="1"/>
            <p:cNvSpPr>
              <a:spLocks noChangeArrowheads="1"/>
            </p:cNvSpPr>
            <p:nvPr/>
          </p:nvSpPr>
          <p:spPr bwMode="auto">
            <a:xfrm rot="16200000">
              <a:off x="-719" y="957"/>
              <a:ext cx="93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62" name="Line 22" hidden="1"/>
            <p:cNvSpPr>
              <a:spLocks noChangeShapeType="1"/>
            </p:cNvSpPr>
            <p:nvPr/>
          </p:nvSpPr>
          <p:spPr bwMode="auto">
            <a:xfrm rot="16200000" flipH="1">
              <a:off x="-668" y="972"/>
              <a:ext cx="10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63" name="Line 23" hidden="1"/>
            <p:cNvSpPr>
              <a:spLocks noChangeShapeType="1"/>
            </p:cNvSpPr>
            <p:nvPr/>
          </p:nvSpPr>
          <p:spPr bwMode="auto">
            <a:xfrm rot="16200000">
              <a:off x="-667" y="975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6" name="Alignvcenter" hidden="1"/>
          <p:cNvGrpSpPr>
            <a:grpSpLocks/>
          </p:cNvGrpSpPr>
          <p:nvPr/>
        </p:nvGrpSpPr>
        <p:grpSpPr bwMode="auto">
          <a:xfrm>
            <a:off x="-665163" y="1460500"/>
            <a:ext cx="147638" cy="212725"/>
            <a:chOff x="-511" y="920"/>
            <a:chExt cx="93" cy="134"/>
          </a:xfrm>
        </p:grpSpPr>
        <p:sp>
          <p:nvSpPr>
            <p:cNvPr id="87065" name="Line 25" hidden="1"/>
            <p:cNvSpPr>
              <a:spLocks noChangeShapeType="1"/>
            </p:cNvSpPr>
            <p:nvPr/>
          </p:nvSpPr>
          <p:spPr bwMode="auto">
            <a:xfrm>
              <a:off x="-462" y="920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66" name="Rectangle 26" hidden="1"/>
            <p:cNvSpPr>
              <a:spLocks noChangeArrowheads="1"/>
            </p:cNvSpPr>
            <p:nvPr/>
          </p:nvSpPr>
          <p:spPr bwMode="auto">
            <a:xfrm>
              <a:off x="-492" y="944"/>
              <a:ext cx="61" cy="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67" name="Rectangle 27" hidden="1"/>
            <p:cNvSpPr>
              <a:spLocks noChangeArrowheads="1"/>
            </p:cNvSpPr>
            <p:nvPr/>
          </p:nvSpPr>
          <p:spPr bwMode="auto">
            <a:xfrm>
              <a:off x="-511" y="993"/>
              <a:ext cx="93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7" name="Alignhcenter" hidden="1"/>
          <p:cNvGrpSpPr>
            <a:grpSpLocks/>
          </p:cNvGrpSpPr>
          <p:nvPr/>
        </p:nvGrpSpPr>
        <p:grpSpPr bwMode="auto">
          <a:xfrm>
            <a:off x="-365125" y="1489075"/>
            <a:ext cx="212725" cy="147638"/>
            <a:chOff x="-322" y="938"/>
            <a:chExt cx="134" cy="93"/>
          </a:xfrm>
        </p:grpSpPr>
        <p:sp>
          <p:nvSpPr>
            <p:cNvPr id="87069" name="Line 29" hidden="1"/>
            <p:cNvSpPr>
              <a:spLocks noChangeShapeType="1"/>
            </p:cNvSpPr>
            <p:nvPr/>
          </p:nvSpPr>
          <p:spPr bwMode="auto">
            <a:xfrm rot="-5400000">
              <a:off x="-255" y="917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70" name="Rectangle 30" hidden="1"/>
            <p:cNvSpPr>
              <a:spLocks noChangeArrowheads="1"/>
            </p:cNvSpPr>
            <p:nvPr/>
          </p:nvSpPr>
          <p:spPr bwMode="auto">
            <a:xfrm rot="-5400000">
              <a:off x="-323" y="975"/>
              <a:ext cx="61" cy="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71" name="Rectangle 31" hidden="1"/>
            <p:cNvSpPr>
              <a:spLocks noChangeArrowheads="1"/>
            </p:cNvSpPr>
            <p:nvPr/>
          </p:nvSpPr>
          <p:spPr bwMode="auto">
            <a:xfrm rot="-5400000">
              <a:off x="-285" y="967"/>
              <a:ext cx="93" cy="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8" name="CopyToWord" hidden="1"/>
          <p:cNvGrpSpPr>
            <a:grpSpLocks/>
          </p:cNvGrpSpPr>
          <p:nvPr/>
        </p:nvGrpSpPr>
        <p:grpSpPr bwMode="auto">
          <a:xfrm>
            <a:off x="-1658938" y="1749425"/>
            <a:ext cx="211138" cy="223838"/>
            <a:chOff x="-1137" y="1102"/>
            <a:chExt cx="133" cy="141"/>
          </a:xfrm>
        </p:grpSpPr>
        <p:sp>
          <p:nvSpPr>
            <p:cNvPr id="87073" name="Freeform 33" hidden="1"/>
            <p:cNvSpPr>
              <a:spLocks/>
            </p:cNvSpPr>
            <p:nvPr/>
          </p:nvSpPr>
          <p:spPr bwMode="auto">
            <a:xfrm>
              <a:off x="-1089" y="1105"/>
              <a:ext cx="85" cy="72"/>
            </a:xfrm>
            <a:custGeom>
              <a:avLst/>
              <a:gdLst/>
              <a:ahLst/>
              <a:cxnLst>
                <a:cxn ang="0">
                  <a:pos x="84" y="72"/>
                </a:cxn>
                <a:cxn ang="0">
                  <a:pos x="71" y="6"/>
                </a:cxn>
                <a:cxn ang="0">
                  <a:pos x="0" y="35"/>
                </a:cxn>
              </a:cxnLst>
              <a:rect l="0" t="0" r="r" b="b"/>
              <a:pathLst>
                <a:path w="85" h="72">
                  <a:moveTo>
                    <a:pt x="84" y="72"/>
                  </a:moveTo>
                  <a:cubicBezTo>
                    <a:pt x="84" y="29"/>
                    <a:pt x="85" y="12"/>
                    <a:pt x="71" y="6"/>
                  </a:cubicBezTo>
                  <a:cubicBezTo>
                    <a:pt x="57" y="0"/>
                    <a:pt x="15" y="29"/>
                    <a:pt x="0" y="35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pic>
          <p:nvPicPr>
            <p:cNvPr id="1179" name="Picture 34" hidden="1"/>
            <p:cNvPicPr>
              <a:picLocks noChangeAspect="1" noChangeArrowheads="1"/>
            </p:cNvPicPr>
            <p:nvPr/>
          </p:nvPicPr>
          <p:blipFill>
            <a:blip r:embed="rId7" cstate="print"/>
            <a:srcRect l="34227" r="36145" b="49373"/>
            <a:stretch>
              <a:fillRect/>
            </a:stretch>
          </p:blipFill>
          <p:spPr bwMode="auto">
            <a:xfrm>
              <a:off x="-1137" y="1134"/>
              <a:ext cx="121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75" name="Line 35" hidden="1"/>
            <p:cNvSpPr>
              <a:spLocks noChangeShapeType="1"/>
            </p:cNvSpPr>
            <p:nvPr/>
          </p:nvSpPr>
          <p:spPr bwMode="auto">
            <a:xfrm>
              <a:off x="-1131" y="1119"/>
              <a:ext cx="34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76" name="Line 36" hidden="1"/>
            <p:cNvSpPr>
              <a:spLocks noChangeShapeType="1"/>
            </p:cNvSpPr>
            <p:nvPr/>
          </p:nvSpPr>
          <p:spPr bwMode="auto">
            <a:xfrm rot="-5400000">
              <a:off x="-1131" y="1119"/>
              <a:ext cx="34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sp>
        <p:nvSpPr>
          <p:cNvPr id="87077" name="Text Box 37" hidden="1"/>
          <p:cNvSpPr txBox="1">
            <a:spLocks noChangeArrowheads="1"/>
          </p:cNvSpPr>
          <p:nvPr/>
        </p:nvSpPr>
        <p:spPr bwMode="auto">
          <a:xfrm>
            <a:off x="-1073150" y="1524000"/>
            <a:ext cx="735012" cy="2254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lIns="36000" tIns="36000" rIns="36000" bIns="36000" anchor="ctr">
            <a:spAutoFit/>
          </a:bodyPr>
          <a:lstStyle/>
          <a:p>
            <a:pPr algn="ctr" eaLnBrk="0" latinLnBrk="0" hangingPunct="0">
              <a:defRPr/>
            </a:pPr>
            <a:r>
              <a:rPr kumimoji="0" lang="en-GB" altLang="ko-KR" sz="1000">
                <a:solidFill>
                  <a:srgbClr val="000000"/>
                </a:solidFill>
                <a:latin typeface="Frutiger 45 Light"/>
                <a:ea typeface="굴림"/>
              </a:rPr>
              <a:t>Line Charts</a:t>
            </a:r>
          </a:p>
        </p:txBody>
      </p:sp>
      <p:sp>
        <p:nvSpPr>
          <p:cNvPr id="87078" name="Steel" hidden="1"/>
          <p:cNvSpPr>
            <a:spLocks noChangeArrowheads="1"/>
          </p:cNvSpPr>
          <p:nvPr/>
        </p:nvSpPr>
        <p:spPr bwMode="gray">
          <a:xfrm>
            <a:off x="-2087563" y="768350"/>
            <a:ext cx="252413" cy="252413"/>
          </a:xfrm>
          <a:prstGeom prst="rect">
            <a:avLst/>
          </a:prstGeom>
          <a:solidFill>
            <a:srgbClr val="969696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79" name="Grape" hidden="1"/>
          <p:cNvSpPr>
            <a:spLocks noChangeArrowheads="1"/>
          </p:cNvSpPr>
          <p:nvPr/>
        </p:nvSpPr>
        <p:spPr bwMode="gray">
          <a:xfrm>
            <a:off x="-1782763" y="762000"/>
            <a:ext cx="252413" cy="252413"/>
          </a:xfrm>
          <a:prstGeom prst="rect">
            <a:avLst/>
          </a:prstGeom>
          <a:solidFill>
            <a:srgbClr val="4D3380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0" name="Tangerine" hidden="1"/>
          <p:cNvSpPr>
            <a:spLocks noChangeArrowheads="1"/>
          </p:cNvSpPr>
          <p:nvPr/>
        </p:nvSpPr>
        <p:spPr bwMode="gray">
          <a:xfrm>
            <a:off x="-1477963" y="762000"/>
            <a:ext cx="252413" cy="252413"/>
          </a:xfrm>
          <a:prstGeom prst="rect">
            <a:avLst/>
          </a:prstGeom>
          <a:solidFill>
            <a:srgbClr val="FF7F17"/>
          </a:solidFill>
          <a:ln w="9525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1" name="Forest" hidden="1"/>
          <p:cNvSpPr>
            <a:spLocks noChangeArrowheads="1"/>
          </p:cNvSpPr>
          <p:nvPr/>
        </p:nvSpPr>
        <p:spPr bwMode="gray">
          <a:xfrm flipH="1">
            <a:off x="-2392363" y="768350"/>
            <a:ext cx="252413" cy="252413"/>
          </a:xfrm>
          <a:prstGeom prst="rect">
            <a:avLst/>
          </a:prstGeom>
          <a:solidFill>
            <a:srgbClr val="00B481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2" name="Sky" hidden="1"/>
          <p:cNvSpPr>
            <a:spLocks noChangeArrowheads="1"/>
          </p:cNvSpPr>
          <p:nvPr/>
        </p:nvSpPr>
        <p:spPr bwMode="gray">
          <a:xfrm flipH="1">
            <a:off x="-2697163" y="1066800"/>
            <a:ext cx="252413" cy="252413"/>
          </a:xfrm>
          <a:prstGeom prst="rect">
            <a:avLst/>
          </a:prstGeom>
          <a:solidFill>
            <a:srgbClr val="7DD9FF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3" name="Ocean" hidden="1"/>
          <p:cNvSpPr>
            <a:spLocks noChangeArrowheads="1"/>
          </p:cNvSpPr>
          <p:nvPr/>
        </p:nvSpPr>
        <p:spPr bwMode="gray">
          <a:xfrm flipH="1">
            <a:off x="-2697163" y="768350"/>
            <a:ext cx="252413" cy="252413"/>
          </a:xfrm>
          <a:prstGeom prst="rect">
            <a:avLst/>
          </a:prstGeom>
          <a:solidFill>
            <a:srgbClr val="265DCA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4" name="Buttercup" hidden="1"/>
          <p:cNvSpPr>
            <a:spLocks noChangeArrowheads="1"/>
          </p:cNvSpPr>
          <p:nvPr/>
        </p:nvSpPr>
        <p:spPr bwMode="gray">
          <a:xfrm>
            <a:off x="-3000375" y="1082675"/>
            <a:ext cx="252412" cy="252413"/>
          </a:xfrm>
          <a:prstGeom prst="rect">
            <a:avLst/>
          </a:prstGeom>
          <a:solidFill>
            <a:srgbClr val="FAE66E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5" name="Silver" hidden="1"/>
          <p:cNvSpPr>
            <a:spLocks noChangeArrowheads="1"/>
          </p:cNvSpPr>
          <p:nvPr/>
        </p:nvSpPr>
        <p:spPr bwMode="gray">
          <a:xfrm>
            <a:off x="-2087563" y="1066800"/>
            <a:ext cx="252413" cy="252413"/>
          </a:xfrm>
          <a:prstGeom prst="rect">
            <a:avLst/>
          </a:prstGeom>
          <a:solidFill>
            <a:srgbClr val="D4D4D4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6" name="Heather" hidden="1"/>
          <p:cNvSpPr>
            <a:spLocks noChangeArrowheads="1"/>
          </p:cNvSpPr>
          <p:nvPr/>
        </p:nvSpPr>
        <p:spPr bwMode="gray">
          <a:xfrm>
            <a:off x="-1782763" y="1066800"/>
            <a:ext cx="252413" cy="252413"/>
          </a:xfrm>
          <a:prstGeom prst="rect">
            <a:avLst/>
          </a:prstGeom>
          <a:solidFill>
            <a:srgbClr val="B8A6DC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7" name="Peach" hidden="1"/>
          <p:cNvSpPr>
            <a:spLocks noChangeArrowheads="1"/>
          </p:cNvSpPr>
          <p:nvPr/>
        </p:nvSpPr>
        <p:spPr bwMode="gray">
          <a:xfrm>
            <a:off x="-1477963" y="1066800"/>
            <a:ext cx="252413" cy="252413"/>
          </a:xfrm>
          <a:prstGeom prst="rect">
            <a:avLst/>
          </a:prstGeom>
          <a:solidFill>
            <a:srgbClr val="FFB385"/>
          </a:solidFill>
          <a:ln w="9525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8" name="Sunflower" hidden="1"/>
          <p:cNvSpPr>
            <a:spLocks noChangeArrowheads="1"/>
          </p:cNvSpPr>
          <p:nvPr/>
        </p:nvSpPr>
        <p:spPr bwMode="gray">
          <a:xfrm>
            <a:off x="-3000375" y="768350"/>
            <a:ext cx="252412" cy="252413"/>
          </a:xfrm>
          <a:prstGeom prst="rect">
            <a:avLst/>
          </a:prstGeom>
          <a:solidFill>
            <a:srgbClr val="FFCC11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9" name="Leaf" hidden="1"/>
          <p:cNvSpPr>
            <a:spLocks noChangeArrowheads="1"/>
          </p:cNvSpPr>
          <p:nvPr/>
        </p:nvSpPr>
        <p:spPr bwMode="gray">
          <a:xfrm flipH="1">
            <a:off x="-2392363" y="1066800"/>
            <a:ext cx="252413" cy="252413"/>
          </a:xfrm>
          <a:prstGeom prst="rect">
            <a:avLst/>
          </a:prstGeom>
          <a:solidFill>
            <a:srgbClr val="87E1AA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0" name="Lemon" hidden="1"/>
          <p:cNvSpPr>
            <a:spLocks noChangeArrowheads="1"/>
          </p:cNvSpPr>
          <p:nvPr/>
        </p:nvSpPr>
        <p:spPr bwMode="gray">
          <a:xfrm>
            <a:off x="-3000375" y="1371600"/>
            <a:ext cx="252412" cy="252413"/>
          </a:xfrm>
          <a:prstGeom prst="rect">
            <a:avLst/>
          </a:prstGeom>
          <a:solidFill>
            <a:srgbClr val="FFF5AD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1" name="Chrome" hidden="1"/>
          <p:cNvSpPr>
            <a:spLocks noChangeArrowheads="1"/>
          </p:cNvSpPr>
          <p:nvPr/>
        </p:nvSpPr>
        <p:spPr bwMode="gray">
          <a:xfrm>
            <a:off x="-2087563" y="1371600"/>
            <a:ext cx="252413" cy="252413"/>
          </a:xfrm>
          <a:prstGeom prst="rect">
            <a:avLst/>
          </a:prstGeom>
          <a:solidFill>
            <a:srgbClr val="E6E6E6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2" name="Lavender" hidden="1"/>
          <p:cNvSpPr>
            <a:spLocks noChangeArrowheads="1"/>
          </p:cNvSpPr>
          <p:nvPr/>
        </p:nvSpPr>
        <p:spPr bwMode="gray">
          <a:xfrm>
            <a:off x="-1782763" y="1371600"/>
            <a:ext cx="252413" cy="252413"/>
          </a:xfrm>
          <a:prstGeom prst="rect">
            <a:avLst/>
          </a:prstGeom>
          <a:solidFill>
            <a:srgbClr val="D7CDEB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3" name="Mango" hidden="1"/>
          <p:cNvSpPr>
            <a:spLocks noChangeArrowheads="1"/>
          </p:cNvSpPr>
          <p:nvPr/>
        </p:nvSpPr>
        <p:spPr bwMode="gray">
          <a:xfrm>
            <a:off x="-1477963" y="1371600"/>
            <a:ext cx="252413" cy="252413"/>
          </a:xfrm>
          <a:prstGeom prst="rect">
            <a:avLst/>
          </a:prstGeom>
          <a:solidFill>
            <a:srgbClr val="FFDCC7"/>
          </a:solidFill>
          <a:ln w="9525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4" name="Lime" hidden="1"/>
          <p:cNvSpPr>
            <a:spLocks noChangeArrowheads="1"/>
          </p:cNvSpPr>
          <p:nvPr/>
        </p:nvSpPr>
        <p:spPr bwMode="gray">
          <a:xfrm flipH="1">
            <a:off x="-2392363" y="1371600"/>
            <a:ext cx="252413" cy="252413"/>
          </a:xfrm>
          <a:prstGeom prst="rect">
            <a:avLst/>
          </a:prstGeom>
          <a:solidFill>
            <a:srgbClr val="DBFEBC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5" name="Ice" hidden="1"/>
          <p:cNvSpPr>
            <a:spLocks noChangeArrowheads="1"/>
          </p:cNvSpPr>
          <p:nvPr/>
        </p:nvSpPr>
        <p:spPr bwMode="gray">
          <a:xfrm flipH="1">
            <a:off x="-2697163" y="1371600"/>
            <a:ext cx="252413" cy="252413"/>
          </a:xfrm>
          <a:prstGeom prst="rect">
            <a:avLst/>
          </a:prstGeom>
          <a:solidFill>
            <a:srgbClr val="DDF2FA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6" name="OceanIce" hidden="1"/>
          <p:cNvSpPr>
            <a:spLocks noChangeArrowheads="1"/>
          </p:cNvSpPr>
          <p:nvPr/>
        </p:nvSpPr>
        <p:spPr bwMode="gray">
          <a:xfrm>
            <a:off x="-2697163" y="433388"/>
            <a:ext cx="252413" cy="252412"/>
          </a:xfrm>
          <a:prstGeom prst="rect">
            <a:avLst/>
          </a:prstGeom>
          <a:solidFill>
            <a:srgbClr val="DDF2FA"/>
          </a:solidFill>
          <a:ln w="190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7" name="SunflowerLemon" hidden="1"/>
          <p:cNvSpPr>
            <a:spLocks noChangeArrowheads="1"/>
          </p:cNvSpPr>
          <p:nvPr/>
        </p:nvSpPr>
        <p:spPr bwMode="gray">
          <a:xfrm>
            <a:off x="-3000375" y="433388"/>
            <a:ext cx="252412" cy="252412"/>
          </a:xfrm>
          <a:prstGeom prst="rect">
            <a:avLst/>
          </a:prstGeom>
          <a:solidFill>
            <a:srgbClr val="FFF5AD"/>
          </a:solidFill>
          <a:ln w="1905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8" name="ForestLime" hidden="1"/>
          <p:cNvSpPr>
            <a:spLocks noChangeArrowheads="1"/>
          </p:cNvSpPr>
          <p:nvPr/>
        </p:nvSpPr>
        <p:spPr bwMode="gray">
          <a:xfrm>
            <a:off x="-2392363" y="433388"/>
            <a:ext cx="252413" cy="252412"/>
          </a:xfrm>
          <a:prstGeom prst="rect">
            <a:avLst/>
          </a:prstGeom>
          <a:solidFill>
            <a:srgbClr val="DBFEBC"/>
          </a:solidFill>
          <a:ln w="19050">
            <a:solidFill>
              <a:srgbClr val="00D581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9" name="TangerineMango" hidden="1"/>
          <p:cNvSpPr>
            <a:spLocks noChangeArrowheads="1"/>
          </p:cNvSpPr>
          <p:nvPr/>
        </p:nvSpPr>
        <p:spPr bwMode="gray">
          <a:xfrm>
            <a:off x="-1477963" y="433388"/>
            <a:ext cx="252413" cy="252412"/>
          </a:xfrm>
          <a:prstGeom prst="rect">
            <a:avLst/>
          </a:prstGeom>
          <a:solidFill>
            <a:srgbClr val="FFDCC7"/>
          </a:solidFill>
          <a:ln w="19050">
            <a:solidFill>
              <a:srgbClr val="FF7F17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 anchorCtr="1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100" name="GrapeLavender" hidden="1"/>
          <p:cNvSpPr>
            <a:spLocks noChangeArrowheads="1"/>
          </p:cNvSpPr>
          <p:nvPr/>
        </p:nvSpPr>
        <p:spPr bwMode="gray">
          <a:xfrm>
            <a:off x="-1782763" y="433388"/>
            <a:ext cx="252413" cy="252412"/>
          </a:xfrm>
          <a:prstGeom prst="rect">
            <a:avLst/>
          </a:prstGeom>
          <a:solidFill>
            <a:srgbClr val="D7CDEB"/>
          </a:solidFill>
          <a:ln w="1905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101" name="SteelChrome" hidden="1"/>
          <p:cNvSpPr>
            <a:spLocks noChangeArrowheads="1"/>
          </p:cNvSpPr>
          <p:nvPr/>
        </p:nvSpPr>
        <p:spPr bwMode="gray">
          <a:xfrm flipH="1">
            <a:off x="-2087563" y="433388"/>
            <a:ext cx="252413" cy="252412"/>
          </a:xfrm>
          <a:prstGeom prst="rect">
            <a:avLst/>
          </a:prstGeom>
          <a:solidFill>
            <a:srgbClr val="E6E6E6"/>
          </a:solidFill>
          <a:ln w="19050">
            <a:solidFill>
              <a:srgbClr val="969696"/>
            </a:solidFill>
            <a:miter lim="800000"/>
            <a:headEnd type="none" w="sm" len="sm"/>
            <a:tailEnd type="none" w="sm" len="sm"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grpSp>
        <p:nvGrpSpPr>
          <p:cNvPr id="9" name="ResizeProportionally" hidden="1"/>
          <p:cNvGrpSpPr>
            <a:grpSpLocks/>
          </p:cNvGrpSpPr>
          <p:nvPr/>
        </p:nvGrpSpPr>
        <p:grpSpPr bwMode="auto">
          <a:xfrm>
            <a:off x="-2063750" y="2209800"/>
            <a:ext cx="1047750" cy="985838"/>
            <a:chOff x="-1392" y="1392"/>
            <a:chExt cx="660" cy="621"/>
          </a:xfrm>
        </p:grpSpPr>
        <p:sp>
          <p:nvSpPr>
            <p:cNvPr id="87103" name="Line 63" hidden="1"/>
            <p:cNvSpPr>
              <a:spLocks noChangeShapeType="1"/>
            </p:cNvSpPr>
            <p:nvPr/>
          </p:nvSpPr>
          <p:spPr bwMode="gray">
            <a:xfrm flipH="1">
              <a:off x="-732" y="1392"/>
              <a:ext cx="0" cy="52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04" name="Line 64" hidden="1"/>
            <p:cNvSpPr>
              <a:spLocks noChangeShapeType="1"/>
            </p:cNvSpPr>
            <p:nvPr/>
          </p:nvSpPr>
          <p:spPr bwMode="gray">
            <a:xfrm flipH="1">
              <a:off x="-1392" y="2013"/>
              <a:ext cx="54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05" name="AutoShape 65" hidden="1"/>
            <p:cNvSpPr>
              <a:spLocks noChangeArrowheads="1"/>
            </p:cNvSpPr>
            <p:nvPr/>
          </p:nvSpPr>
          <p:spPr bwMode="auto">
            <a:xfrm flipH="1">
              <a:off x="-1310" y="1477"/>
              <a:ext cx="410" cy="399"/>
            </a:xfrm>
            <a:prstGeom prst="bevel">
              <a:avLst>
                <a:gd name="adj" fmla="val 12500"/>
              </a:avLst>
            </a:prstGeom>
            <a:solidFill>
              <a:srgbClr val="265DCA"/>
            </a:solidFill>
            <a:ln w="19050">
              <a:solidFill>
                <a:srgbClr val="265DCA"/>
              </a:solidFill>
              <a:miter lim="800000"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eaLnBrk="0" latinLnBrk="0" hangingPunct="0">
                <a:defRPr/>
              </a:pPr>
              <a:endParaRPr kumimoji="0" lang="ko-KR" altLang="ko-KR" sz="1000" b="0">
                <a:solidFill>
                  <a:srgbClr val="FFFFFF"/>
                </a:solidFill>
                <a:latin typeface="Frutiger 45 Light"/>
                <a:ea typeface="굴림"/>
              </a:endParaRPr>
            </a:p>
          </p:txBody>
        </p:sp>
      </p:grpSp>
      <p:grpSp>
        <p:nvGrpSpPr>
          <p:cNvPr id="10" name="Resize" hidden="1"/>
          <p:cNvGrpSpPr>
            <a:grpSpLocks/>
          </p:cNvGrpSpPr>
          <p:nvPr/>
        </p:nvGrpSpPr>
        <p:grpSpPr bwMode="auto">
          <a:xfrm>
            <a:off x="-2749550" y="3505200"/>
            <a:ext cx="1047750" cy="985838"/>
            <a:chOff x="-1824" y="2208"/>
            <a:chExt cx="660" cy="621"/>
          </a:xfrm>
        </p:grpSpPr>
        <p:sp>
          <p:nvSpPr>
            <p:cNvPr id="87107" name="Line 67" hidden="1"/>
            <p:cNvSpPr>
              <a:spLocks noChangeShapeType="1"/>
            </p:cNvSpPr>
            <p:nvPr/>
          </p:nvSpPr>
          <p:spPr bwMode="gray">
            <a:xfrm flipH="1">
              <a:off x="-1164" y="2208"/>
              <a:ext cx="0" cy="52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08" name="Line 68" hidden="1"/>
            <p:cNvSpPr>
              <a:spLocks noChangeShapeType="1"/>
            </p:cNvSpPr>
            <p:nvPr/>
          </p:nvSpPr>
          <p:spPr bwMode="gray">
            <a:xfrm flipH="1">
              <a:off x="-1824" y="2829"/>
              <a:ext cx="54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09" name="Oval 69" hidden="1"/>
            <p:cNvSpPr>
              <a:spLocks noChangeArrowheads="1"/>
            </p:cNvSpPr>
            <p:nvPr/>
          </p:nvSpPr>
          <p:spPr bwMode="auto">
            <a:xfrm rot="16200000" flipH="1">
              <a:off x="-1794" y="2325"/>
              <a:ext cx="525" cy="297"/>
            </a:xfrm>
            <a:prstGeom prst="ellipse">
              <a:avLst/>
            </a:prstGeom>
            <a:solidFill>
              <a:srgbClr val="265DCA"/>
            </a:solidFill>
            <a:ln w="19050">
              <a:solidFill>
                <a:srgbClr val="265DCA"/>
              </a:solidFill>
              <a:round/>
              <a:headEnd/>
              <a:tailEnd/>
            </a:ln>
            <a:effectLst/>
          </p:spPr>
          <p:txBody>
            <a:bodyPr vert="eaVert" lIns="36000" tIns="36000" rIns="36000" bIns="36000" anchor="ctr"/>
            <a:lstStyle/>
            <a:p>
              <a:pPr algn="ctr" eaLnBrk="0" latinLnBrk="0" hangingPunct="0">
                <a:defRPr/>
              </a:pPr>
              <a:endParaRPr kumimoji="0" lang="ko-KR" altLang="ko-KR" sz="1000" b="0">
                <a:solidFill>
                  <a:srgbClr val="FFFFFF"/>
                </a:solidFill>
                <a:latin typeface="Frutiger 45 Light"/>
                <a:ea typeface="굴림"/>
              </a:endParaRPr>
            </a:p>
          </p:txBody>
        </p:sp>
      </p:grpSp>
      <p:sp>
        <p:nvSpPr>
          <p:cNvPr id="87110" name="Blob" hidden="1"/>
          <p:cNvSpPr>
            <a:spLocks noChangeArrowheads="1"/>
          </p:cNvSpPr>
          <p:nvPr/>
        </p:nvSpPr>
        <p:spPr bwMode="auto">
          <a:xfrm>
            <a:off x="-1530350" y="3810000"/>
            <a:ext cx="368300" cy="381000"/>
          </a:xfrm>
          <a:prstGeom prst="ellipse">
            <a:avLst/>
          </a:prstGeom>
          <a:solidFill>
            <a:srgbClr val="FAE66E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lIns="36000" tIns="36000" rIns="18000" bIns="36000" anchor="ctr"/>
          <a:lstStyle/>
          <a:p>
            <a:pPr algn="ctr" eaLnBrk="0" latinLnBrk="0" hangingPunct="0">
              <a:defRPr/>
            </a:pPr>
            <a:r>
              <a:rPr kumimoji="0" lang="en-GB" altLang="ko-KR" sz="2600" b="0">
                <a:solidFill>
                  <a:srgbClr val="000000"/>
                </a:solidFill>
                <a:latin typeface="Arial" charset="0"/>
                <a:ea typeface="굴림"/>
              </a:rPr>
              <a:t>?</a:t>
            </a:r>
          </a:p>
        </p:txBody>
      </p:sp>
      <p:grpSp>
        <p:nvGrpSpPr>
          <p:cNvPr id="11" name="PasteSpecial" hidden="1"/>
          <p:cNvGrpSpPr>
            <a:grpSpLocks/>
          </p:cNvGrpSpPr>
          <p:nvPr/>
        </p:nvGrpSpPr>
        <p:grpSpPr bwMode="auto">
          <a:xfrm>
            <a:off x="-2901950" y="4876800"/>
            <a:ext cx="762000" cy="909638"/>
            <a:chOff x="-1920" y="3072"/>
            <a:chExt cx="480" cy="573"/>
          </a:xfrm>
        </p:grpSpPr>
        <p:sp>
          <p:nvSpPr>
            <p:cNvPr id="87112" name="AutoShape 72" hidden="1"/>
            <p:cNvSpPr>
              <a:spLocks noChangeArrowheads="1"/>
            </p:cNvSpPr>
            <p:nvPr/>
          </p:nvSpPr>
          <p:spPr bwMode="auto">
            <a:xfrm>
              <a:off x="-1920" y="3128"/>
              <a:ext cx="432" cy="469"/>
            </a:xfrm>
            <a:prstGeom prst="roundRect">
              <a:avLst>
                <a:gd name="adj" fmla="val 29398"/>
              </a:avLst>
            </a:prstGeom>
            <a:solidFill>
              <a:srgbClr val="7DD9FF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13" name="AutoShape 73" hidden="1"/>
            <p:cNvSpPr>
              <a:spLocks noChangeArrowheads="1"/>
            </p:cNvSpPr>
            <p:nvPr/>
          </p:nvSpPr>
          <p:spPr bwMode="auto">
            <a:xfrm flipV="1">
              <a:off x="-1845" y="3072"/>
              <a:ext cx="294" cy="141"/>
            </a:xfrm>
            <a:custGeom>
              <a:avLst/>
              <a:gdLst>
                <a:gd name="G0" fmla="+- 7087 0 0"/>
                <a:gd name="G1" fmla="+- 21600 0 7087"/>
                <a:gd name="G2" fmla="*/ 7087 1 2"/>
                <a:gd name="G3" fmla="+- 21600 0 G2"/>
                <a:gd name="G4" fmla="+/ 7087 21600 2"/>
                <a:gd name="G5" fmla="+/ G1 0 2"/>
                <a:gd name="G6" fmla="*/ 21600 21600 7087"/>
                <a:gd name="G7" fmla="*/ G6 1 2"/>
                <a:gd name="G8" fmla="+- 21600 0 G7"/>
                <a:gd name="G9" fmla="*/ 21600 1 2"/>
                <a:gd name="G10" fmla="+- 7087 0 G9"/>
                <a:gd name="G11" fmla="?: G10 G8 0"/>
                <a:gd name="G12" fmla="?: G10 G7 21600"/>
                <a:gd name="T0" fmla="*/ 18056 w 21600"/>
                <a:gd name="T1" fmla="*/ 10800 h 21600"/>
                <a:gd name="T2" fmla="*/ 10800 w 21600"/>
                <a:gd name="T3" fmla="*/ 21600 h 21600"/>
                <a:gd name="T4" fmla="*/ 3544 w 21600"/>
                <a:gd name="T5" fmla="*/ 10800 h 21600"/>
                <a:gd name="T6" fmla="*/ 10800 w 21600"/>
                <a:gd name="T7" fmla="*/ 0 h 21600"/>
                <a:gd name="T8" fmla="*/ 5344 w 21600"/>
                <a:gd name="T9" fmla="*/ 5344 h 21600"/>
                <a:gd name="T10" fmla="*/ 16256 w 21600"/>
                <a:gd name="T11" fmla="*/ 1625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7087" y="21600"/>
                  </a:lnTo>
                  <a:lnTo>
                    <a:pt x="1451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14" name="Line 74" hidden="1"/>
            <p:cNvSpPr>
              <a:spLocks noChangeShapeType="1"/>
            </p:cNvSpPr>
            <p:nvPr/>
          </p:nvSpPr>
          <p:spPr bwMode="auto">
            <a:xfrm>
              <a:off x="-1728" y="3143"/>
              <a:ext cx="7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grpSp>
          <p:nvGrpSpPr>
            <p:cNvPr id="12" name="Group 75" hidden="1"/>
            <p:cNvGrpSpPr>
              <a:grpSpLocks/>
            </p:cNvGrpSpPr>
            <p:nvPr/>
          </p:nvGrpSpPr>
          <p:grpSpPr bwMode="auto">
            <a:xfrm>
              <a:off x="-1728" y="3357"/>
              <a:ext cx="288" cy="288"/>
              <a:chOff x="2592" y="3744"/>
              <a:chExt cx="336" cy="288"/>
            </a:xfrm>
          </p:grpSpPr>
          <p:grpSp>
            <p:nvGrpSpPr>
              <p:cNvPr id="13" name="Group 76" hidden="1"/>
              <p:cNvGrpSpPr>
                <a:grpSpLocks/>
              </p:cNvGrpSpPr>
              <p:nvPr/>
            </p:nvGrpSpPr>
            <p:grpSpPr bwMode="auto">
              <a:xfrm>
                <a:off x="2592" y="3744"/>
                <a:ext cx="336" cy="288"/>
                <a:chOff x="2592" y="3744"/>
                <a:chExt cx="336" cy="288"/>
              </a:xfrm>
            </p:grpSpPr>
            <p:sp>
              <p:nvSpPr>
                <p:cNvPr id="87117" name="Freeform 77" hidden="1"/>
                <p:cNvSpPr>
                  <a:spLocks/>
                </p:cNvSpPr>
                <p:nvPr/>
              </p:nvSpPr>
              <p:spPr bwMode="auto">
                <a:xfrm>
                  <a:off x="2592" y="3744"/>
                  <a:ext cx="336" cy="288"/>
                </a:xfrm>
                <a:custGeom>
                  <a:avLst/>
                  <a:gdLst/>
                  <a:ahLst/>
                  <a:cxnLst>
                    <a:cxn ang="0">
                      <a:pos x="0" y="288"/>
                    </a:cxn>
                    <a:cxn ang="0">
                      <a:pos x="0" y="0"/>
                    </a:cxn>
                    <a:cxn ang="0">
                      <a:pos x="240" y="0"/>
                    </a:cxn>
                    <a:cxn ang="0">
                      <a:pos x="336" y="96"/>
                    </a:cxn>
                    <a:cxn ang="0">
                      <a:pos x="336" y="288"/>
                    </a:cxn>
                    <a:cxn ang="0">
                      <a:pos x="0" y="288"/>
                    </a:cxn>
                  </a:cxnLst>
                  <a:rect l="0" t="0" r="r" b="b"/>
                  <a:pathLst>
                    <a:path w="336" h="288">
                      <a:moveTo>
                        <a:pt x="0" y="288"/>
                      </a:moveTo>
                      <a:lnTo>
                        <a:pt x="0" y="0"/>
                      </a:lnTo>
                      <a:lnTo>
                        <a:pt x="240" y="0"/>
                      </a:lnTo>
                      <a:lnTo>
                        <a:pt x="336" y="96"/>
                      </a:lnTo>
                      <a:lnTo>
                        <a:pt x="336" y="288"/>
                      </a:lnTo>
                      <a:lnTo>
                        <a:pt x="0" y="2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lIns="36000" tIns="36000" rIns="36000" bIns="36000" anchor="ctr"/>
                <a:lstStyle/>
                <a:p>
                  <a:pPr algn="ctr" latinLnBrk="0">
                    <a:lnSpc>
                      <a:spcPct val="90000"/>
                    </a:lnSpc>
                    <a:spcBef>
                      <a:spcPct val="40000"/>
                    </a:spcBef>
                    <a:buSzPct val="130000"/>
                    <a:defRPr/>
                  </a:pPr>
                  <a:endParaRPr lang="ko-KR" altLang="en-US">
                    <a:ea typeface="HY헤드라인M" pitchFamily="18" charset="-127"/>
                  </a:endParaRPr>
                </a:p>
              </p:txBody>
            </p:sp>
            <p:sp>
              <p:nvSpPr>
                <p:cNvPr id="87118" name="Line 78" hidden="1"/>
                <p:cNvSpPr>
                  <a:spLocks noChangeShapeType="1"/>
                </p:cNvSpPr>
                <p:nvPr/>
              </p:nvSpPr>
              <p:spPr bwMode="auto">
                <a:xfrm>
                  <a:off x="2648" y="3837"/>
                  <a:ext cx="136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36000" tIns="36000" rIns="36000" bIns="36000" anchor="ctr"/>
                <a:lstStyle/>
                <a:p>
                  <a:pPr algn="ctr" latinLnBrk="0">
                    <a:lnSpc>
                      <a:spcPct val="90000"/>
                    </a:lnSpc>
                    <a:spcBef>
                      <a:spcPct val="40000"/>
                    </a:spcBef>
                    <a:buSzPct val="130000"/>
                    <a:defRPr/>
                  </a:pPr>
                  <a:endParaRPr lang="ko-KR" altLang="en-US">
                    <a:ea typeface="HY헤드라인M" pitchFamily="18" charset="-127"/>
                  </a:endParaRPr>
                </a:p>
              </p:txBody>
            </p:sp>
            <p:sp>
              <p:nvSpPr>
                <p:cNvPr id="87119" name="Line 79" hidden="1"/>
                <p:cNvSpPr>
                  <a:spLocks noChangeShapeType="1"/>
                </p:cNvSpPr>
                <p:nvPr/>
              </p:nvSpPr>
              <p:spPr bwMode="auto">
                <a:xfrm>
                  <a:off x="2648" y="3942"/>
                  <a:ext cx="224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36000" tIns="36000" rIns="36000" bIns="36000" anchor="ctr"/>
                <a:lstStyle/>
                <a:p>
                  <a:pPr algn="ctr" latinLnBrk="0">
                    <a:lnSpc>
                      <a:spcPct val="90000"/>
                    </a:lnSpc>
                    <a:spcBef>
                      <a:spcPct val="40000"/>
                    </a:spcBef>
                    <a:buSzPct val="130000"/>
                    <a:defRPr/>
                  </a:pPr>
                  <a:endParaRPr lang="ko-KR" altLang="en-US">
                    <a:ea typeface="HY헤드라인M" pitchFamily="18" charset="-127"/>
                  </a:endParaRPr>
                </a:p>
              </p:txBody>
            </p:sp>
          </p:grpSp>
          <p:sp>
            <p:nvSpPr>
              <p:cNvPr id="87120" name="Freeform 80" hidden="1"/>
              <p:cNvSpPr>
                <a:spLocks/>
              </p:cNvSpPr>
              <p:nvPr/>
            </p:nvSpPr>
            <p:spPr bwMode="auto">
              <a:xfrm>
                <a:off x="2832" y="3744"/>
                <a:ext cx="96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6"/>
                  </a:cxn>
                  <a:cxn ang="0">
                    <a:pos x="96" y="96"/>
                  </a:cxn>
                </a:cxnLst>
                <a:rect l="0" t="0" r="r" b="b"/>
                <a:pathLst>
                  <a:path w="96" h="96">
                    <a:moveTo>
                      <a:pt x="0" y="0"/>
                    </a:moveTo>
                    <a:lnTo>
                      <a:pt x="0" y="96"/>
                    </a:lnTo>
                    <a:lnTo>
                      <a:pt x="96" y="96"/>
                    </a:ln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36000" tIns="36000" rIns="36000" bIns="36000" anchor="ctr"/>
              <a:lstStyle/>
              <a:p>
                <a:pPr algn="ctr" latinLnBrk="0">
                  <a:lnSpc>
                    <a:spcPct val="90000"/>
                  </a:lnSpc>
                  <a:spcBef>
                    <a:spcPct val="40000"/>
                  </a:spcBef>
                  <a:buSzPct val="130000"/>
                  <a:defRPr/>
                </a:pPr>
                <a:endParaRPr lang="ko-KR" altLang="en-US">
                  <a:ea typeface="HY헤드라인M" pitchFamily="18" charset="-127"/>
                </a:endParaRPr>
              </a:p>
            </p:txBody>
          </p:sp>
        </p:grpSp>
      </p:grpSp>
      <p:grpSp>
        <p:nvGrpSpPr>
          <p:cNvPr id="14" name="GotoExcelChart" hidden="1"/>
          <p:cNvGrpSpPr>
            <a:grpSpLocks/>
          </p:cNvGrpSpPr>
          <p:nvPr/>
        </p:nvGrpSpPr>
        <p:grpSpPr bwMode="auto">
          <a:xfrm>
            <a:off x="-1911350" y="5029200"/>
            <a:ext cx="911225" cy="914400"/>
            <a:chOff x="-1296" y="3168"/>
            <a:chExt cx="574" cy="576"/>
          </a:xfrm>
        </p:grpSpPr>
        <p:sp>
          <p:nvSpPr>
            <p:cNvPr id="87122" name="Rectangle 82" hidden="1"/>
            <p:cNvSpPr>
              <a:spLocks noChangeArrowheads="1"/>
            </p:cNvSpPr>
            <p:nvPr/>
          </p:nvSpPr>
          <p:spPr bwMode="gray">
            <a:xfrm>
              <a:off x="-904" y="3298"/>
              <a:ext cx="103" cy="403"/>
            </a:xfrm>
            <a:prstGeom prst="rect">
              <a:avLst/>
            </a:prstGeom>
            <a:solidFill>
              <a:srgbClr val="00B481"/>
            </a:solidFill>
            <a:ln w="19050">
              <a:solidFill>
                <a:srgbClr val="00B481"/>
              </a:solidFill>
              <a:miter lim="800000"/>
              <a:headEnd/>
              <a:tailEnd/>
            </a:ln>
            <a:effectLst/>
          </p:spPr>
          <p:txBody>
            <a:bodyPr lIns="35941" tIns="35941" rIns="35941" bIns="35941" anchor="ctr"/>
            <a:lstStyle/>
            <a:p>
              <a:pPr algn="ctr" eaLnBrk="0" latinLnBrk="0" hangingPunct="0">
                <a:defRPr/>
              </a:pPr>
              <a:endParaRPr kumimoji="0" lang="ko-KR" altLang="ko-KR" sz="1000">
                <a:solidFill>
                  <a:srgbClr val="FFFFFF"/>
                </a:solidFill>
                <a:latin typeface="Frutiger 45 Light"/>
                <a:ea typeface="굴림"/>
              </a:endParaRPr>
            </a:p>
          </p:txBody>
        </p:sp>
        <p:sp>
          <p:nvSpPr>
            <p:cNvPr id="87123" name="Rectangle 83" hidden="1"/>
            <p:cNvSpPr>
              <a:spLocks noChangeArrowheads="1"/>
            </p:cNvSpPr>
            <p:nvPr/>
          </p:nvSpPr>
          <p:spPr bwMode="gray">
            <a:xfrm>
              <a:off x="-1075" y="3183"/>
              <a:ext cx="95" cy="518"/>
            </a:xfrm>
            <a:prstGeom prst="rect">
              <a:avLst/>
            </a:prstGeom>
            <a:solidFill>
              <a:srgbClr val="FFCC11"/>
            </a:solidFill>
            <a:ln w="19050">
              <a:solidFill>
                <a:srgbClr val="FFCC11"/>
              </a:solidFill>
              <a:miter lim="800000"/>
              <a:headEnd/>
              <a:tailEnd/>
            </a:ln>
            <a:effectLst/>
          </p:spPr>
          <p:txBody>
            <a:bodyPr lIns="35941" tIns="35941" rIns="35941" bIns="35941" anchor="ctr"/>
            <a:lstStyle/>
            <a:p>
              <a:pPr algn="ctr" eaLnBrk="0" latinLnBrk="0" hangingPunct="0">
                <a:defRPr/>
              </a:pPr>
              <a:endParaRPr kumimoji="0" lang="ko-KR" altLang="ko-KR" sz="1000">
                <a:solidFill>
                  <a:srgbClr val="000000"/>
                </a:solidFill>
                <a:latin typeface="Frutiger 45 Light"/>
                <a:ea typeface="굴림"/>
              </a:endParaRPr>
            </a:p>
          </p:txBody>
        </p:sp>
        <p:sp>
          <p:nvSpPr>
            <p:cNvPr id="87124" name="Rectangle 84" hidden="1"/>
            <p:cNvSpPr>
              <a:spLocks noChangeArrowheads="1"/>
            </p:cNvSpPr>
            <p:nvPr/>
          </p:nvSpPr>
          <p:spPr bwMode="gray">
            <a:xfrm>
              <a:off x="-1247" y="3561"/>
              <a:ext cx="101" cy="140"/>
            </a:xfrm>
            <a:prstGeom prst="rect">
              <a:avLst/>
            </a:prstGeom>
            <a:solidFill>
              <a:srgbClr val="265DCA"/>
            </a:solidFill>
            <a:ln w="19050">
              <a:solidFill>
                <a:srgbClr val="265DCA"/>
              </a:solidFill>
              <a:miter lim="800000"/>
              <a:headEnd/>
              <a:tailEnd/>
            </a:ln>
            <a:effectLst/>
          </p:spPr>
          <p:txBody>
            <a:bodyPr lIns="35941" tIns="35941" rIns="35941" bIns="35941" anchor="ctr"/>
            <a:lstStyle/>
            <a:p>
              <a:pPr algn="ctr" eaLnBrk="0" latinLnBrk="0" hangingPunct="0">
                <a:defRPr/>
              </a:pPr>
              <a:endParaRPr kumimoji="0" lang="ko-KR" altLang="ko-KR" sz="1000">
                <a:solidFill>
                  <a:srgbClr val="FFFFFF"/>
                </a:solidFill>
                <a:latin typeface="Frutiger 45 Light"/>
                <a:ea typeface="굴림"/>
              </a:endParaRPr>
            </a:p>
          </p:txBody>
        </p:sp>
        <p:sp>
          <p:nvSpPr>
            <p:cNvPr id="87125" name="Freeform 85" hidden="1"/>
            <p:cNvSpPr>
              <a:spLocks/>
            </p:cNvSpPr>
            <p:nvPr/>
          </p:nvSpPr>
          <p:spPr bwMode="auto">
            <a:xfrm>
              <a:off x="-1296" y="3168"/>
              <a:ext cx="528" cy="576"/>
            </a:xfrm>
            <a:custGeom>
              <a:avLst/>
              <a:gdLst/>
              <a:ahLst/>
              <a:cxnLst>
                <a:cxn ang="0">
                  <a:pos x="336" y="480"/>
                </a:cxn>
                <a:cxn ang="0">
                  <a:pos x="0" y="480"/>
                </a:cxn>
                <a:cxn ang="0">
                  <a:pos x="0" y="0"/>
                </a:cxn>
              </a:cxnLst>
              <a:rect l="0" t="0" r="r" b="b"/>
              <a:pathLst>
                <a:path w="336" h="480">
                  <a:moveTo>
                    <a:pt x="336" y="480"/>
                  </a:moveTo>
                  <a:lnTo>
                    <a:pt x="0" y="480"/>
                  </a:ln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26" name="Text Box 86" hidden="1"/>
            <p:cNvSpPr txBox="1">
              <a:spLocks noChangeArrowheads="1"/>
            </p:cNvSpPr>
            <p:nvPr/>
          </p:nvSpPr>
          <p:spPr bwMode="auto">
            <a:xfrm>
              <a:off x="-1232" y="3246"/>
              <a:ext cx="510" cy="44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eaLnBrk="0" latinLnBrk="0" hangingPunct="0">
                <a:lnSpc>
                  <a:spcPct val="80000"/>
                </a:lnSpc>
                <a:defRPr/>
              </a:pPr>
              <a:r>
                <a:rPr kumimoji="0" lang="en-GB" altLang="ko-KR" sz="5800" b="0">
                  <a:solidFill>
                    <a:srgbClr val="000000"/>
                  </a:solidFill>
                  <a:latin typeface="Impact" pitchFamily="34" charset="0"/>
                  <a:ea typeface="굴림"/>
                </a:rPr>
                <a:t>GO</a:t>
              </a:r>
            </a:p>
          </p:txBody>
        </p:sp>
      </p:grpSp>
      <p:grpSp>
        <p:nvGrpSpPr>
          <p:cNvPr id="15" name="MapTools" hidden="1"/>
          <p:cNvGrpSpPr>
            <a:grpSpLocks/>
          </p:cNvGrpSpPr>
          <p:nvPr/>
        </p:nvGrpSpPr>
        <p:grpSpPr bwMode="auto">
          <a:xfrm>
            <a:off x="-1454150" y="4572000"/>
            <a:ext cx="444500" cy="762000"/>
            <a:chOff x="816" y="1056"/>
            <a:chExt cx="1573" cy="2688"/>
          </a:xfrm>
        </p:grpSpPr>
        <p:sp>
          <p:nvSpPr>
            <p:cNvPr id="87128" name="Freeform 88" hidden="1"/>
            <p:cNvSpPr>
              <a:spLocks/>
            </p:cNvSpPr>
            <p:nvPr/>
          </p:nvSpPr>
          <p:spPr bwMode="auto">
            <a:xfrm>
              <a:off x="1080" y="1056"/>
              <a:ext cx="455" cy="39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5" y="5"/>
                </a:cxn>
                <a:cxn ang="0">
                  <a:pos x="4" y="7"/>
                </a:cxn>
                <a:cxn ang="0">
                  <a:pos x="5" y="8"/>
                </a:cxn>
                <a:cxn ang="0">
                  <a:pos x="6" y="8"/>
                </a:cxn>
                <a:cxn ang="0">
                  <a:pos x="5" y="5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3" y="3"/>
                </a:cxn>
                <a:cxn ang="0">
                  <a:pos x="14" y="5"/>
                </a:cxn>
                <a:cxn ang="0">
                  <a:pos x="20" y="5"/>
                </a:cxn>
                <a:cxn ang="0">
                  <a:pos x="23" y="5"/>
                </a:cxn>
                <a:cxn ang="0">
                  <a:pos x="25" y="5"/>
                </a:cxn>
                <a:cxn ang="0">
                  <a:pos x="24" y="4"/>
                </a:cxn>
                <a:cxn ang="0">
                  <a:pos x="29" y="4"/>
                </a:cxn>
                <a:cxn ang="0">
                  <a:pos x="27" y="5"/>
                </a:cxn>
                <a:cxn ang="0">
                  <a:pos x="28" y="5"/>
                </a:cxn>
                <a:cxn ang="0">
                  <a:pos x="30" y="6"/>
                </a:cxn>
                <a:cxn ang="0">
                  <a:pos x="33" y="9"/>
                </a:cxn>
                <a:cxn ang="0">
                  <a:pos x="32" y="10"/>
                </a:cxn>
                <a:cxn ang="0">
                  <a:pos x="34" y="10"/>
                </a:cxn>
                <a:cxn ang="0">
                  <a:pos x="35" y="11"/>
                </a:cxn>
                <a:cxn ang="0">
                  <a:pos x="33" y="13"/>
                </a:cxn>
                <a:cxn ang="0">
                  <a:pos x="32" y="14"/>
                </a:cxn>
                <a:cxn ang="0">
                  <a:pos x="31" y="16"/>
                </a:cxn>
                <a:cxn ang="0">
                  <a:pos x="33" y="18"/>
                </a:cxn>
                <a:cxn ang="0">
                  <a:pos x="32" y="20"/>
                </a:cxn>
                <a:cxn ang="0">
                  <a:pos x="30" y="21"/>
                </a:cxn>
                <a:cxn ang="0">
                  <a:pos x="27" y="22"/>
                </a:cxn>
                <a:cxn ang="0">
                  <a:pos x="24" y="21"/>
                </a:cxn>
                <a:cxn ang="0">
                  <a:pos x="23" y="22"/>
                </a:cxn>
                <a:cxn ang="0">
                  <a:pos x="24" y="24"/>
                </a:cxn>
                <a:cxn ang="0">
                  <a:pos x="26" y="26"/>
                </a:cxn>
                <a:cxn ang="0">
                  <a:pos x="24" y="27"/>
                </a:cxn>
                <a:cxn ang="0">
                  <a:pos x="21" y="29"/>
                </a:cxn>
                <a:cxn ang="0">
                  <a:pos x="18" y="30"/>
                </a:cxn>
                <a:cxn ang="0">
                  <a:pos x="16" y="26"/>
                </a:cxn>
                <a:cxn ang="0">
                  <a:pos x="16" y="23"/>
                </a:cxn>
                <a:cxn ang="0">
                  <a:pos x="15" y="21"/>
                </a:cxn>
                <a:cxn ang="0">
                  <a:pos x="15" y="18"/>
                </a:cxn>
                <a:cxn ang="0">
                  <a:pos x="15" y="16"/>
                </a:cxn>
                <a:cxn ang="0">
                  <a:pos x="13" y="16"/>
                </a:cxn>
                <a:cxn ang="0">
                  <a:pos x="10" y="16"/>
                </a:cxn>
                <a:cxn ang="0">
                  <a:pos x="7" y="13"/>
                </a:cxn>
                <a:cxn ang="0">
                  <a:pos x="4" y="13"/>
                </a:cxn>
                <a:cxn ang="0">
                  <a:pos x="3" y="10"/>
                </a:cxn>
                <a:cxn ang="0">
                  <a:pos x="1" y="8"/>
                </a:cxn>
                <a:cxn ang="0">
                  <a:pos x="1" y="7"/>
                </a:cxn>
                <a:cxn ang="0">
                  <a:pos x="2" y="4"/>
                </a:cxn>
                <a:cxn ang="0">
                  <a:pos x="5" y="1"/>
                </a:cxn>
              </a:cxnLst>
              <a:rect l="0" t="0" r="r" b="b"/>
              <a:pathLst>
                <a:path w="35" h="30">
                  <a:moveTo>
                    <a:pt x="5" y="1"/>
                  </a:moveTo>
                  <a:lnTo>
                    <a:pt x="4" y="2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6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8" y="1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2"/>
                  </a:lnTo>
                  <a:lnTo>
                    <a:pt x="13" y="3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9" y="4"/>
                  </a:lnTo>
                  <a:lnTo>
                    <a:pt x="20" y="5"/>
                  </a:lnTo>
                  <a:lnTo>
                    <a:pt x="21" y="5"/>
                  </a:lnTo>
                  <a:lnTo>
                    <a:pt x="23" y="5"/>
                  </a:lnTo>
                  <a:lnTo>
                    <a:pt x="24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8" y="5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2" y="8"/>
                  </a:lnTo>
                  <a:lnTo>
                    <a:pt x="33" y="9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3" y="10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4" y="13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3" y="18"/>
                  </a:lnTo>
                  <a:lnTo>
                    <a:pt x="33" y="19"/>
                  </a:lnTo>
                  <a:lnTo>
                    <a:pt x="32" y="20"/>
                  </a:lnTo>
                  <a:lnTo>
                    <a:pt x="31" y="20"/>
                  </a:lnTo>
                  <a:lnTo>
                    <a:pt x="30" y="21"/>
                  </a:lnTo>
                  <a:lnTo>
                    <a:pt x="28" y="21"/>
                  </a:lnTo>
                  <a:lnTo>
                    <a:pt x="27" y="22"/>
                  </a:lnTo>
                  <a:lnTo>
                    <a:pt x="26" y="22"/>
                  </a:lnTo>
                  <a:lnTo>
                    <a:pt x="24" y="21"/>
                  </a:lnTo>
                  <a:lnTo>
                    <a:pt x="22" y="21"/>
                  </a:lnTo>
                  <a:lnTo>
                    <a:pt x="23" y="22"/>
                  </a:lnTo>
                  <a:lnTo>
                    <a:pt x="24" y="22"/>
                  </a:lnTo>
                  <a:lnTo>
                    <a:pt x="24" y="24"/>
                  </a:lnTo>
                  <a:lnTo>
                    <a:pt x="24" y="25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4" y="27"/>
                  </a:lnTo>
                  <a:lnTo>
                    <a:pt x="24" y="28"/>
                  </a:lnTo>
                  <a:lnTo>
                    <a:pt x="21" y="29"/>
                  </a:lnTo>
                  <a:lnTo>
                    <a:pt x="20" y="30"/>
                  </a:lnTo>
                  <a:lnTo>
                    <a:pt x="18" y="30"/>
                  </a:lnTo>
                  <a:lnTo>
                    <a:pt x="17" y="28"/>
                  </a:lnTo>
                  <a:lnTo>
                    <a:pt x="16" y="26"/>
                  </a:lnTo>
                  <a:lnTo>
                    <a:pt x="15" y="25"/>
                  </a:lnTo>
                  <a:lnTo>
                    <a:pt x="16" y="23"/>
                  </a:lnTo>
                  <a:lnTo>
                    <a:pt x="15" y="22"/>
                  </a:lnTo>
                  <a:lnTo>
                    <a:pt x="15" y="21"/>
                  </a:lnTo>
                  <a:lnTo>
                    <a:pt x="14" y="20"/>
                  </a:lnTo>
                  <a:lnTo>
                    <a:pt x="15" y="18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3" y="16"/>
                  </a:lnTo>
                  <a:lnTo>
                    <a:pt x="12" y="16"/>
                  </a:lnTo>
                  <a:lnTo>
                    <a:pt x="10" y="16"/>
                  </a:lnTo>
                  <a:lnTo>
                    <a:pt x="9" y="14"/>
                  </a:lnTo>
                  <a:lnTo>
                    <a:pt x="7" y="13"/>
                  </a:lnTo>
                  <a:lnTo>
                    <a:pt x="5" y="14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3" y="10"/>
                  </a:lnTo>
                  <a:lnTo>
                    <a:pt x="2" y="9"/>
                  </a:lnTo>
                  <a:lnTo>
                    <a:pt x="1" y="8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5"/>
                  </a:lnTo>
                  <a:lnTo>
                    <a:pt x="2" y="4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29" name="Freeform 89" hidden="1"/>
            <p:cNvSpPr>
              <a:spLocks/>
            </p:cNvSpPr>
            <p:nvPr/>
          </p:nvSpPr>
          <p:spPr bwMode="auto">
            <a:xfrm>
              <a:off x="827" y="1426"/>
              <a:ext cx="185" cy="218"/>
            </a:xfrm>
            <a:custGeom>
              <a:avLst/>
              <a:gdLst/>
              <a:ahLst/>
              <a:cxnLst>
                <a:cxn ang="0">
                  <a:pos x="14" y="4"/>
                </a:cxn>
                <a:cxn ang="0">
                  <a:pos x="12" y="3"/>
                </a:cxn>
                <a:cxn ang="0">
                  <a:pos x="12" y="3"/>
                </a:cxn>
                <a:cxn ang="0">
                  <a:pos x="9" y="3"/>
                </a:cxn>
                <a:cxn ang="0">
                  <a:pos x="9" y="2"/>
                </a:cxn>
                <a:cxn ang="0">
                  <a:pos x="8" y="2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3"/>
                </a:cxn>
                <a:cxn ang="0">
                  <a:pos x="1" y="5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1" y="11"/>
                </a:cxn>
                <a:cxn ang="0">
                  <a:pos x="2" y="9"/>
                </a:cxn>
                <a:cxn ang="0">
                  <a:pos x="2" y="10"/>
                </a:cxn>
                <a:cxn ang="0">
                  <a:pos x="2" y="12"/>
                </a:cxn>
                <a:cxn ang="0">
                  <a:pos x="1" y="13"/>
                </a:cxn>
                <a:cxn ang="0">
                  <a:pos x="1" y="14"/>
                </a:cxn>
                <a:cxn ang="0">
                  <a:pos x="0" y="14"/>
                </a:cxn>
                <a:cxn ang="0">
                  <a:pos x="1" y="15"/>
                </a:cxn>
                <a:cxn ang="0">
                  <a:pos x="2" y="15"/>
                </a:cxn>
                <a:cxn ang="0">
                  <a:pos x="2" y="16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4" y="16"/>
                </a:cxn>
                <a:cxn ang="0">
                  <a:pos x="5" y="16"/>
                </a:cxn>
                <a:cxn ang="0">
                  <a:pos x="5" y="14"/>
                </a:cxn>
                <a:cxn ang="0">
                  <a:pos x="6" y="13"/>
                </a:cxn>
                <a:cxn ang="0">
                  <a:pos x="7" y="13"/>
                </a:cxn>
                <a:cxn ang="0">
                  <a:pos x="7" y="12"/>
                </a:cxn>
                <a:cxn ang="0">
                  <a:pos x="11" y="10"/>
                </a:cxn>
                <a:cxn ang="0">
                  <a:pos x="13" y="8"/>
                </a:cxn>
                <a:cxn ang="0">
                  <a:pos x="14" y="6"/>
                </a:cxn>
                <a:cxn ang="0">
                  <a:pos x="14" y="6"/>
                </a:cxn>
                <a:cxn ang="0">
                  <a:pos x="13" y="4"/>
                </a:cxn>
                <a:cxn ang="0">
                  <a:pos x="13" y="4"/>
                </a:cxn>
                <a:cxn ang="0">
                  <a:pos x="14" y="4"/>
                </a:cxn>
                <a:cxn ang="0">
                  <a:pos x="14" y="4"/>
                </a:cxn>
              </a:cxnLst>
              <a:rect l="0" t="0" r="r" b="b"/>
              <a:pathLst>
                <a:path w="14" h="17">
                  <a:moveTo>
                    <a:pt x="14" y="4"/>
                  </a:moveTo>
                  <a:lnTo>
                    <a:pt x="12" y="3"/>
                  </a:lnTo>
                  <a:lnTo>
                    <a:pt x="12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8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1" y="5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0" y="14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6" y="13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11" y="10"/>
                  </a:lnTo>
                  <a:lnTo>
                    <a:pt x="13" y="8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4" y="4"/>
                  </a:lnTo>
                  <a:lnTo>
                    <a:pt x="14" y="4"/>
                  </a:lnTo>
                </a:path>
              </a:pathLst>
            </a:custGeom>
            <a:solidFill>
              <a:srgbClr val="D4D4D4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0" name="Freeform 90" hidden="1"/>
            <p:cNvSpPr>
              <a:spLocks/>
            </p:cNvSpPr>
            <p:nvPr/>
          </p:nvSpPr>
          <p:spPr bwMode="auto">
            <a:xfrm>
              <a:off x="1445" y="2131"/>
              <a:ext cx="275" cy="302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" y="6"/>
                </a:cxn>
                <a:cxn ang="0">
                  <a:pos x="1" y="4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10" y="1"/>
                </a:cxn>
                <a:cxn ang="0">
                  <a:pos x="12" y="3"/>
                </a:cxn>
                <a:cxn ang="0">
                  <a:pos x="12" y="3"/>
                </a:cxn>
                <a:cxn ang="0">
                  <a:pos x="12" y="4"/>
                </a:cxn>
                <a:cxn ang="0">
                  <a:pos x="12" y="7"/>
                </a:cxn>
                <a:cxn ang="0">
                  <a:pos x="12" y="8"/>
                </a:cxn>
                <a:cxn ang="0">
                  <a:pos x="14" y="8"/>
                </a:cxn>
                <a:cxn ang="0">
                  <a:pos x="16" y="8"/>
                </a:cxn>
                <a:cxn ang="0">
                  <a:pos x="18" y="9"/>
                </a:cxn>
                <a:cxn ang="0">
                  <a:pos x="18" y="9"/>
                </a:cxn>
                <a:cxn ang="0">
                  <a:pos x="18" y="12"/>
                </a:cxn>
                <a:cxn ang="0">
                  <a:pos x="19" y="13"/>
                </a:cxn>
                <a:cxn ang="0">
                  <a:pos x="19" y="13"/>
                </a:cxn>
                <a:cxn ang="0">
                  <a:pos x="21" y="13"/>
                </a:cxn>
                <a:cxn ang="0">
                  <a:pos x="21" y="13"/>
                </a:cxn>
                <a:cxn ang="0">
                  <a:pos x="21" y="15"/>
                </a:cxn>
                <a:cxn ang="0">
                  <a:pos x="21" y="18"/>
                </a:cxn>
                <a:cxn ang="0">
                  <a:pos x="20" y="20"/>
                </a:cxn>
                <a:cxn ang="0">
                  <a:pos x="18" y="23"/>
                </a:cxn>
                <a:cxn ang="0">
                  <a:pos x="15" y="23"/>
                </a:cxn>
                <a:cxn ang="0">
                  <a:pos x="13" y="23"/>
                </a:cxn>
                <a:cxn ang="0">
                  <a:pos x="11" y="22"/>
                </a:cxn>
                <a:cxn ang="0">
                  <a:pos x="11" y="22"/>
                </a:cxn>
                <a:cxn ang="0">
                  <a:pos x="11" y="21"/>
                </a:cxn>
                <a:cxn ang="0">
                  <a:pos x="13" y="18"/>
                </a:cxn>
                <a:cxn ang="0">
                  <a:pos x="12" y="17"/>
                </a:cxn>
                <a:cxn ang="0">
                  <a:pos x="11" y="16"/>
                </a:cxn>
                <a:cxn ang="0">
                  <a:pos x="8" y="14"/>
                </a:cxn>
                <a:cxn ang="0">
                  <a:pos x="5" y="13"/>
                </a:cxn>
                <a:cxn ang="0">
                  <a:pos x="4" y="12"/>
                </a:cxn>
                <a:cxn ang="0">
                  <a:pos x="2" y="11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0" y="9"/>
                </a:cxn>
              </a:cxnLst>
              <a:rect l="0" t="0" r="r" b="b"/>
              <a:pathLst>
                <a:path w="21" h="23">
                  <a:moveTo>
                    <a:pt x="0" y="9"/>
                  </a:moveTo>
                  <a:lnTo>
                    <a:pt x="1" y="6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21" y="18"/>
                  </a:lnTo>
                  <a:lnTo>
                    <a:pt x="20" y="20"/>
                  </a:lnTo>
                  <a:lnTo>
                    <a:pt x="18" y="23"/>
                  </a:lnTo>
                  <a:lnTo>
                    <a:pt x="15" y="23"/>
                  </a:lnTo>
                  <a:lnTo>
                    <a:pt x="13" y="23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1"/>
                  </a:lnTo>
                  <a:lnTo>
                    <a:pt x="13" y="18"/>
                  </a:lnTo>
                  <a:lnTo>
                    <a:pt x="12" y="17"/>
                  </a:lnTo>
                  <a:lnTo>
                    <a:pt x="11" y="16"/>
                  </a:lnTo>
                  <a:lnTo>
                    <a:pt x="8" y="14"/>
                  </a:lnTo>
                  <a:lnTo>
                    <a:pt x="5" y="13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1" name="Freeform 91" hidden="1"/>
            <p:cNvSpPr>
              <a:spLocks/>
            </p:cNvSpPr>
            <p:nvPr/>
          </p:nvSpPr>
          <p:spPr bwMode="auto">
            <a:xfrm>
              <a:off x="1720" y="1280"/>
              <a:ext cx="107" cy="129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7" y="3"/>
                </a:cxn>
                <a:cxn ang="0">
                  <a:pos x="5" y="2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1" y="4"/>
                </a:cxn>
                <a:cxn ang="0">
                  <a:pos x="1" y="5"/>
                </a:cxn>
                <a:cxn ang="0">
                  <a:pos x="1" y="8"/>
                </a:cxn>
                <a:cxn ang="0">
                  <a:pos x="0" y="9"/>
                </a:cxn>
                <a:cxn ang="0">
                  <a:pos x="1" y="10"/>
                </a:cxn>
                <a:cxn ang="0">
                  <a:pos x="3" y="9"/>
                </a:cxn>
                <a:cxn ang="0">
                  <a:pos x="4" y="9"/>
                </a:cxn>
                <a:cxn ang="0">
                  <a:pos x="5" y="8"/>
                </a:cxn>
                <a:cxn ang="0">
                  <a:pos x="6" y="7"/>
                </a:cxn>
                <a:cxn ang="0">
                  <a:pos x="8" y="4"/>
                </a:cxn>
                <a:cxn ang="0">
                  <a:pos x="8" y="4"/>
                </a:cxn>
              </a:cxnLst>
              <a:rect l="0" t="0" r="r" b="b"/>
              <a:pathLst>
                <a:path w="8" h="10">
                  <a:moveTo>
                    <a:pt x="8" y="4"/>
                  </a:moveTo>
                  <a:lnTo>
                    <a:pt x="8" y="4"/>
                  </a:lnTo>
                  <a:lnTo>
                    <a:pt x="7" y="3"/>
                  </a:lnTo>
                  <a:lnTo>
                    <a:pt x="5" y="2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8"/>
                  </a:lnTo>
                  <a:lnTo>
                    <a:pt x="0" y="9"/>
                  </a:lnTo>
                  <a:lnTo>
                    <a:pt x="1" y="10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8"/>
                  </a:lnTo>
                  <a:lnTo>
                    <a:pt x="6" y="7"/>
                  </a:lnTo>
                  <a:lnTo>
                    <a:pt x="8" y="4"/>
                  </a:lnTo>
                  <a:lnTo>
                    <a:pt x="8" y="4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2" name="Freeform 92" hidden="1"/>
            <p:cNvSpPr>
              <a:spLocks/>
            </p:cNvSpPr>
            <p:nvPr/>
          </p:nvSpPr>
          <p:spPr bwMode="auto">
            <a:xfrm>
              <a:off x="1591" y="2534"/>
              <a:ext cx="180" cy="20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" y="1"/>
                </a:cxn>
                <a:cxn ang="0">
                  <a:pos x="1" y="4"/>
                </a:cxn>
                <a:cxn ang="0">
                  <a:pos x="1" y="6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1" y="13"/>
                </a:cxn>
                <a:cxn ang="0">
                  <a:pos x="3" y="13"/>
                </a:cxn>
                <a:cxn ang="0">
                  <a:pos x="6" y="15"/>
                </a:cxn>
                <a:cxn ang="0">
                  <a:pos x="7" y="14"/>
                </a:cxn>
                <a:cxn ang="0">
                  <a:pos x="9" y="15"/>
                </a:cxn>
                <a:cxn ang="0">
                  <a:pos x="11" y="14"/>
                </a:cxn>
                <a:cxn ang="0">
                  <a:pos x="13" y="11"/>
                </a:cxn>
                <a:cxn ang="0">
                  <a:pos x="13" y="11"/>
                </a:cxn>
                <a:cxn ang="0">
                  <a:pos x="13" y="9"/>
                </a:cxn>
                <a:cxn ang="0">
                  <a:pos x="14" y="8"/>
                </a:cxn>
                <a:cxn ang="0">
                  <a:pos x="12" y="7"/>
                </a:cxn>
                <a:cxn ang="0">
                  <a:pos x="12" y="6"/>
                </a:cxn>
                <a:cxn ang="0">
                  <a:pos x="10" y="5"/>
                </a:cxn>
                <a:cxn ang="0">
                  <a:pos x="10" y="4"/>
                </a:cxn>
                <a:cxn ang="0">
                  <a:pos x="8" y="4"/>
                </a:cxn>
                <a:cxn ang="0">
                  <a:pos x="7" y="2"/>
                </a:cxn>
                <a:cxn ang="0">
                  <a:pos x="7" y="3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4" h="15">
                  <a:moveTo>
                    <a:pt x="2" y="0"/>
                  </a:moveTo>
                  <a:lnTo>
                    <a:pt x="1" y="1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9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13"/>
                  </a:lnTo>
                  <a:lnTo>
                    <a:pt x="3" y="13"/>
                  </a:lnTo>
                  <a:lnTo>
                    <a:pt x="6" y="15"/>
                  </a:lnTo>
                  <a:lnTo>
                    <a:pt x="7" y="14"/>
                  </a:lnTo>
                  <a:lnTo>
                    <a:pt x="9" y="15"/>
                  </a:lnTo>
                  <a:lnTo>
                    <a:pt x="11" y="14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9"/>
                  </a:lnTo>
                  <a:lnTo>
                    <a:pt x="14" y="8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0" y="5"/>
                  </a:lnTo>
                  <a:lnTo>
                    <a:pt x="10" y="4"/>
                  </a:lnTo>
                  <a:lnTo>
                    <a:pt x="8" y="4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3" name="Freeform 93" hidden="1"/>
            <p:cNvSpPr>
              <a:spLocks/>
            </p:cNvSpPr>
            <p:nvPr/>
          </p:nvSpPr>
          <p:spPr bwMode="auto">
            <a:xfrm>
              <a:off x="1445" y="2131"/>
              <a:ext cx="275" cy="302"/>
            </a:xfrm>
            <a:custGeom>
              <a:avLst/>
              <a:gdLst/>
              <a:ahLst/>
              <a:cxnLst>
                <a:cxn ang="0">
                  <a:pos x="12" y="3"/>
                </a:cxn>
                <a:cxn ang="0">
                  <a:pos x="12" y="3"/>
                </a:cxn>
                <a:cxn ang="0">
                  <a:pos x="12" y="4"/>
                </a:cxn>
                <a:cxn ang="0">
                  <a:pos x="12" y="7"/>
                </a:cxn>
                <a:cxn ang="0">
                  <a:pos x="12" y="8"/>
                </a:cxn>
                <a:cxn ang="0">
                  <a:pos x="14" y="8"/>
                </a:cxn>
                <a:cxn ang="0">
                  <a:pos x="16" y="8"/>
                </a:cxn>
                <a:cxn ang="0">
                  <a:pos x="18" y="9"/>
                </a:cxn>
                <a:cxn ang="0">
                  <a:pos x="18" y="9"/>
                </a:cxn>
                <a:cxn ang="0">
                  <a:pos x="18" y="12"/>
                </a:cxn>
                <a:cxn ang="0">
                  <a:pos x="19" y="13"/>
                </a:cxn>
                <a:cxn ang="0">
                  <a:pos x="19" y="13"/>
                </a:cxn>
                <a:cxn ang="0">
                  <a:pos x="21" y="13"/>
                </a:cxn>
                <a:cxn ang="0">
                  <a:pos x="21" y="13"/>
                </a:cxn>
                <a:cxn ang="0">
                  <a:pos x="21" y="15"/>
                </a:cxn>
                <a:cxn ang="0">
                  <a:pos x="21" y="18"/>
                </a:cxn>
                <a:cxn ang="0">
                  <a:pos x="20" y="20"/>
                </a:cxn>
                <a:cxn ang="0">
                  <a:pos x="18" y="23"/>
                </a:cxn>
                <a:cxn ang="0">
                  <a:pos x="15" y="23"/>
                </a:cxn>
                <a:cxn ang="0">
                  <a:pos x="13" y="23"/>
                </a:cxn>
                <a:cxn ang="0">
                  <a:pos x="11" y="22"/>
                </a:cxn>
                <a:cxn ang="0">
                  <a:pos x="11" y="22"/>
                </a:cxn>
                <a:cxn ang="0">
                  <a:pos x="11" y="21"/>
                </a:cxn>
                <a:cxn ang="0">
                  <a:pos x="13" y="18"/>
                </a:cxn>
                <a:cxn ang="0">
                  <a:pos x="12" y="17"/>
                </a:cxn>
                <a:cxn ang="0">
                  <a:pos x="11" y="16"/>
                </a:cxn>
                <a:cxn ang="0">
                  <a:pos x="8" y="14"/>
                </a:cxn>
                <a:cxn ang="0">
                  <a:pos x="5" y="13"/>
                </a:cxn>
                <a:cxn ang="0">
                  <a:pos x="4" y="12"/>
                </a:cxn>
                <a:cxn ang="0">
                  <a:pos x="2" y="11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6"/>
                </a:cxn>
                <a:cxn ang="0">
                  <a:pos x="1" y="4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10" y="1"/>
                </a:cxn>
                <a:cxn ang="0">
                  <a:pos x="12" y="3"/>
                </a:cxn>
                <a:cxn ang="0">
                  <a:pos x="12" y="3"/>
                </a:cxn>
              </a:cxnLst>
              <a:rect l="0" t="0" r="r" b="b"/>
              <a:pathLst>
                <a:path w="21" h="23">
                  <a:moveTo>
                    <a:pt x="12" y="3"/>
                  </a:moveTo>
                  <a:lnTo>
                    <a:pt x="12" y="3"/>
                  </a:lnTo>
                  <a:lnTo>
                    <a:pt x="12" y="4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21" y="18"/>
                  </a:lnTo>
                  <a:lnTo>
                    <a:pt x="20" y="20"/>
                  </a:lnTo>
                  <a:lnTo>
                    <a:pt x="18" y="23"/>
                  </a:lnTo>
                  <a:lnTo>
                    <a:pt x="15" y="23"/>
                  </a:lnTo>
                  <a:lnTo>
                    <a:pt x="13" y="23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1"/>
                  </a:lnTo>
                  <a:lnTo>
                    <a:pt x="13" y="18"/>
                  </a:lnTo>
                  <a:lnTo>
                    <a:pt x="12" y="17"/>
                  </a:lnTo>
                  <a:lnTo>
                    <a:pt x="11" y="16"/>
                  </a:lnTo>
                  <a:lnTo>
                    <a:pt x="8" y="14"/>
                  </a:lnTo>
                  <a:lnTo>
                    <a:pt x="5" y="13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6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3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4" name="Freeform 94" hidden="1"/>
            <p:cNvSpPr>
              <a:spLocks/>
            </p:cNvSpPr>
            <p:nvPr/>
          </p:nvSpPr>
          <p:spPr bwMode="auto">
            <a:xfrm>
              <a:off x="1496" y="3492"/>
              <a:ext cx="67" cy="56"/>
            </a:xfrm>
            <a:custGeom>
              <a:avLst/>
              <a:gdLst/>
              <a:ahLst/>
              <a:cxnLst>
                <a:cxn ang="0">
                  <a:pos x="5" y="1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2" y="4"/>
                </a:cxn>
                <a:cxn ang="0">
                  <a:pos x="1" y="4"/>
                </a:cxn>
                <a:cxn ang="0">
                  <a:pos x="0" y="3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3" y="2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0"/>
                </a:cxn>
                <a:cxn ang="0">
                  <a:pos x="3" y="1"/>
                </a:cxn>
                <a:cxn ang="0">
                  <a:pos x="5" y="1"/>
                </a:cxn>
                <a:cxn ang="0">
                  <a:pos x="5" y="1"/>
                </a:cxn>
              </a:cxnLst>
              <a:rect l="0" t="0" r="r" b="b"/>
              <a:pathLst>
                <a:path w="5" h="4">
                  <a:moveTo>
                    <a:pt x="5" y="1"/>
                  </a:moveTo>
                  <a:lnTo>
                    <a:pt x="5" y="1"/>
                  </a:lnTo>
                  <a:lnTo>
                    <a:pt x="5" y="1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1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5" name="Freeform 95" hidden="1"/>
            <p:cNvSpPr>
              <a:spLocks/>
            </p:cNvSpPr>
            <p:nvPr/>
          </p:nvSpPr>
          <p:spPr bwMode="auto">
            <a:xfrm>
              <a:off x="1552" y="3492"/>
              <a:ext cx="62" cy="67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2" y="4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2" y="4"/>
                </a:cxn>
                <a:cxn ang="0">
                  <a:pos x="1" y="4"/>
                </a:cxn>
                <a:cxn ang="0">
                  <a:pos x="1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2" y="2"/>
                </a:cxn>
                <a:cxn ang="0">
                  <a:pos x="1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5" h="5">
                  <a:moveTo>
                    <a:pt x="4" y="2"/>
                  </a:moveTo>
                  <a:lnTo>
                    <a:pt x="3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2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6" name="Freeform 96" hidden="1"/>
            <p:cNvSpPr>
              <a:spLocks/>
            </p:cNvSpPr>
            <p:nvPr/>
          </p:nvSpPr>
          <p:spPr bwMode="auto">
            <a:xfrm>
              <a:off x="1209" y="1801"/>
              <a:ext cx="404" cy="459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7" y="0"/>
                </a:cxn>
                <a:cxn ang="0">
                  <a:pos x="11" y="0"/>
                </a:cxn>
                <a:cxn ang="0">
                  <a:pos x="11" y="2"/>
                </a:cxn>
                <a:cxn ang="0">
                  <a:pos x="11" y="6"/>
                </a:cxn>
                <a:cxn ang="0">
                  <a:pos x="16" y="7"/>
                </a:cxn>
                <a:cxn ang="0">
                  <a:pos x="19" y="9"/>
                </a:cxn>
                <a:cxn ang="0">
                  <a:pos x="22" y="10"/>
                </a:cxn>
                <a:cxn ang="0">
                  <a:pos x="23" y="11"/>
                </a:cxn>
                <a:cxn ang="0">
                  <a:pos x="24" y="14"/>
                </a:cxn>
                <a:cxn ang="0">
                  <a:pos x="24" y="17"/>
                </a:cxn>
                <a:cxn ang="0">
                  <a:pos x="29" y="19"/>
                </a:cxn>
                <a:cxn ang="0">
                  <a:pos x="30" y="20"/>
                </a:cxn>
                <a:cxn ang="0">
                  <a:pos x="31" y="25"/>
                </a:cxn>
                <a:cxn ang="0">
                  <a:pos x="30" y="27"/>
                </a:cxn>
                <a:cxn ang="0">
                  <a:pos x="28" y="26"/>
                </a:cxn>
                <a:cxn ang="0">
                  <a:pos x="25" y="25"/>
                </a:cxn>
                <a:cxn ang="0">
                  <a:pos x="20" y="28"/>
                </a:cxn>
                <a:cxn ang="0">
                  <a:pos x="19" y="31"/>
                </a:cxn>
                <a:cxn ang="0">
                  <a:pos x="17" y="33"/>
                </a:cxn>
                <a:cxn ang="0">
                  <a:pos x="13" y="35"/>
                </a:cxn>
                <a:cxn ang="0">
                  <a:pos x="10" y="33"/>
                </a:cxn>
                <a:cxn ang="0">
                  <a:pos x="6" y="35"/>
                </a:cxn>
                <a:cxn ang="0">
                  <a:pos x="4" y="35"/>
                </a:cxn>
                <a:cxn ang="0">
                  <a:pos x="2" y="29"/>
                </a:cxn>
                <a:cxn ang="0">
                  <a:pos x="2" y="28"/>
                </a:cxn>
                <a:cxn ang="0">
                  <a:pos x="2" y="27"/>
                </a:cxn>
                <a:cxn ang="0">
                  <a:pos x="1" y="24"/>
                </a:cxn>
                <a:cxn ang="0">
                  <a:pos x="0" y="21"/>
                </a:cxn>
                <a:cxn ang="0">
                  <a:pos x="1" y="18"/>
                </a:cxn>
                <a:cxn ang="0">
                  <a:pos x="0" y="16"/>
                </a:cxn>
                <a:cxn ang="0">
                  <a:pos x="1" y="14"/>
                </a:cxn>
                <a:cxn ang="0">
                  <a:pos x="1" y="12"/>
                </a:cxn>
                <a:cxn ang="0">
                  <a:pos x="2" y="7"/>
                </a:cxn>
                <a:cxn ang="0">
                  <a:pos x="0" y="3"/>
                </a:cxn>
              </a:cxnLst>
              <a:rect l="0" t="0" r="r" b="b"/>
              <a:pathLst>
                <a:path w="31" h="35">
                  <a:moveTo>
                    <a:pt x="0" y="3"/>
                  </a:moveTo>
                  <a:lnTo>
                    <a:pt x="3" y="3"/>
                  </a:lnTo>
                  <a:lnTo>
                    <a:pt x="5" y="2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11" y="6"/>
                  </a:lnTo>
                  <a:lnTo>
                    <a:pt x="13" y="7"/>
                  </a:lnTo>
                  <a:lnTo>
                    <a:pt x="16" y="7"/>
                  </a:lnTo>
                  <a:lnTo>
                    <a:pt x="17" y="8"/>
                  </a:lnTo>
                  <a:lnTo>
                    <a:pt x="19" y="9"/>
                  </a:lnTo>
                  <a:lnTo>
                    <a:pt x="20" y="10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4" y="13"/>
                  </a:lnTo>
                  <a:lnTo>
                    <a:pt x="24" y="14"/>
                  </a:lnTo>
                  <a:lnTo>
                    <a:pt x="23" y="14"/>
                  </a:lnTo>
                  <a:lnTo>
                    <a:pt x="24" y="17"/>
                  </a:lnTo>
                  <a:lnTo>
                    <a:pt x="29" y="17"/>
                  </a:lnTo>
                  <a:lnTo>
                    <a:pt x="29" y="19"/>
                  </a:lnTo>
                  <a:lnTo>
                    <a:pt x="29" y="20"/>
                  </a:lnTo>
                  <a:lnTo>
                    <a:pt x="30" y="20"/>
                  </a:lnTo>
                  <a:lnTo>
                    <a:pt x="31" y="22"/>
                  </a:lnTo>
                  <a:lnTo>
                    <a:pt x="31" y="25"/>
                  </a:lnTo>
                  <a:lnTo>
                    <a:pt x="30" y="26"/>
                  </a:lnTo>
                  <a:lnTo>
                    <a:pt x="30" y="27"/>
                  </a:lnTo>
                  <a:lnTo>
                    <a:pt x="30" y="28"/>
                  </a:lnTo>
                  <a:lnTo>
                    <a:pt x="28" y="26"/>
                  </a:lnTo>
                  <a:lnTo>
                    <a:pt x="27" y="25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20" y="28"/>
                  </a:lnTo>
                  <a:lnTo>
                    <a:pt x="19" y="29"/>
                  </a:lnTo>
                  <a:lnTo>
                    <a:pt x="19" y="31"/>
                  </a:lnTo>
                  <a:lnTo>
                    <a:pt x="18" y="34"/>
                  </a:lnTo>
                  <a:lnTo>
                    <a:pt x="17" y="33"/>
                  </a:lnTo>
                  <a:lnTo>
                    <a:pt x="14" y="33"/>
                  </a:lnTo>
                  <a:lnTo>
                    <a:pt x="13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9" y="32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3" y="30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2" y="25"/>
                  </a:lnTo>
                  <a:lnTo>
                    <a:pt x="1" y="24"/>
                  </a:lnTo>
                  <a:lnTo>
                    <a:pt x="1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1" y="14"/>
                  </a:lnTo>
                  <a:lnTo>
                    <a:pt x="0" y="13"/>
                  </a:lnTo>
                  <a:lnTo>
                    <a:pt x="1" y="12"/>
                  </a:lnTo>
                  <a:lnTo>
                    <a:pt x="1" y="8"/>
                  </a:lnTo>
                  <a:lnTo>
                    <a:pt x="2" y="7"/>
                  </a:lnTo>
                  <a:lnTo>
                    <a:pt x="0" y="3"/>
                  </a:lnTo>
                  <a:lnTo>
                    <a:pt x="0" y="3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7" name="Freeform 97" hidden="1"/>
            <p:cNvSpPr>
              <a:spLocks/>
            </p:cNvSpPr>
            <p:nvPr/>
          </p:nvSpPr>
          <p:spPr bwMode="auto">
            <a:xfrm>
              <a:off x="1850" y="1476"/>
              <a:ext cx="79" cy="50"/>
            </a:xfrm>
            <a:custGeom>
              <a:avLst/>
              <a:gdLst/>
              <a:ahLst/>
              <a:cxnLst>
                <a:cxn ang="0">
                  <a:pos x="6" y="1"/>
                </a:cxn>
                <a:cxn ang="0">
                  <a:pos x="6" y="2"/>
                </a:cxn>
                <a:cxn ang="0">
                  <a:pos x="4" y="4"/>
                </a:cxn>
                <a:cxn ang="0">
                  <a:pos x="2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6" y="1"/>
                </a:cxn>
                <a:cxn ang="0">
                  <a:pos x="6" y="1"/>
                </a:cxn>
              </a:cxnLst>
              <a:rect l="0" t="0" r="r" b="b"/>
              <a:pathLst>
                <a:path w="6" h="4">
                  <a:moveTo>
                    <a:pt x="6" y="1"/>
                  </a:moveTo>
                  <a:lnTo>
                    <a:pt x="6" y="2"/>
                  </a:lnTo>
                  <a:lnTo>
                    <a:pt x="4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6" y="1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8" name="Freeform 98" hidden="1"/>
            <p:cNvSpPr>
              <a:spLocks/>
            </p:cNvSpPr>
            <p:nvPr/>
          </p:nvSpPr>
          <p:spPr bwMode="auto">
            <a:xfrm>
              <a:off x="1237" y="3576"/>
              <a:ext cx="118" cy="129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2" y="4"/>
                </a:cxn>
                <a:cxn ang="0">
                  <a:pos x="7" y="8"/>
                </a:cxn>
                <a:cxn ang="0">
                  <a:pos x="9" y="9"/>
                </a:cxn>
                <a:cxn ang="0">
                  <a:pos x="9" y="10"/>
                </a:cxn>
                <a:cxn ang="0">
                  <a:pos x="9" y="10"/>
                </a:cxn>
                <a:cxn ang="0">
                  <a:pos x="8" y="10"/>
                </a:cxn>
                <a:cxn ang="0">
                  <a:pos x="6" y="1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0" y="10"/>
                </a:cxn>
              </a:cxnLst>
              <a:rect l="0" t="0" r="r" b="b"/>
              <a:pathLst>
                <a:path w="9" h="10">
                  <a:moveTo>
                    <a:pt x="0" y="1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4"/>
                  </a:lnTo>
                  <a:lnTo>
                    <a:pt x="7" y="8"/>
                  </a:lnTo>
                  <a:lnTo>
                    <a:pt x="9" y="9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0" y="1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9" name="Freeform 99" hidden="1"/>
            <p:cNvSpPr>
              <a:spLocks/>
            </p:cNvSpPr>
            <p:nvPr/>
          </p:nvSpPr>
          <p:spPr bwMode="auto">
            <a:xfrm>
              <a:off x="1001" y="2081"/>
              <a:ext cx="287" cy="1557"/>
            </a:xfrm>
            <a:custGeom>
              <a:avLst/>
              <a:gdLst/>
              <a:ahLst/>
              <a:cxnLst>
                <a:cxn ang="0">
                  <a:pos x="18" y="4"/>
                </a:cxn>
                <a:cxn ang="0">
                  <a:pos x="18" y="7"/>
                </a:cxn>
                <a:cxn ang="0">
                  <a:pos x="21" y="14"/>
                </a:cxn>
                <a:cxn ang="0">
                  <a:pos x="19" y="19"/>
                </a:cxn>
                <a:cxn ang="0">
                  <a:pos x="19" y="26"/>
                </a:cxn>
                <a:cxn ang="0">
                  <a:pos x="15" y="33"/>
                </a:cxn>
                <a:cxn ang="0">
                  <a:pos x="14" y="40"/>
                </a:cxn>
                <a:cxn ang="0">
                  <a:pos x="15" y="45"/>
                </a:cxn>
                <a:cxn ang="0">
                  <a:pos x="13" y="51"/>
                </a:cxn>
                <a:cxn ang="0">
                  <a:pos x="12" y="59"/>
                </a:cxn>
                <a:cxn ang="0">
                  <a:pos x="10" y="71"/>
                </a:cxn>
                <a:cxn ang="0">
                  <a:pos x="9" y="77"/>
                </a:cxn>
                <a:cxn ang="0">
                  <a:pos x="10" y="82"/>
                </a:cxn>
                <a:cxn ang="0">
                  <a:pos x="10" y="83"/>
                </a:cxn>
                <a:cxn ang="0">
                  <a:pos x="10" y="90"/>
                </a:cxn>
                <a:cxn ang="0">
                  <a:pos x="8" y="98"/>
                </a:cxn>
                <a:cxn ang="0">
                  <a:pos x="7" y="106"/>
                </a:cxn>
                <a:cxn ang="0">
                  <a:pos x="15" y="111"/>
                </a:cxn>
                <a:cxn ang="0">
                  <a:pos x="16" y="112"/>
                </a:cxn>
                <a:cxn ang="0">
                  <a:pos x="11" y="119"/>
                </a:cxn>
                <a:cxn ang="0">
                  <a:pos x="9" y="117"/>
                </a:cxn>
                <a:cxn ang="0">
                  <a:pos x="9" y="113"/>
                </a:cxn>
                <a:cxn ang="0">
                  <a:pos x="8" y="112"/>
                </a:cxn>
                <a:cxn ang="0">
                  <a:pos x="8" y="110"/>
                </a:cxn>
                <a:cxn ang="0">
                  <a:pos x="7" y="111"/>
                </a:cxn>
                <a:cxn ang="0">
                  <a:pos x="6" y="110"/>
                </a:cxn>
                <a:cxn ang="0">
                  <a:pos x="5" y="106"/>
                </a:cxn>
                <a:cxn ang="0">
                  <a:pos x="5" y="105"/>
                </a:cxn>
                <a:cxn ang="0">
                  <a:pos x="4" y="102"/>
                </a:cxn>
                <a:cxn ang="0">
                  <a:pos x="4" y="100"/>
                </a:cxn>
                <a:cxn ang="0">
                  <a:pos x="4" y="98"/>
                </a:cxn>
                <a:cxn ang="0">
                  <a:pos x="5" y="96"/>
                </a:cxn>
                <a:cxn ang="0">
                  <a:pos x="4" y="96"/>
                </a:cxn>
                <a:cxn ang="0">
                  <a:pos x="5" y="94"/>
                </a:cxn>
                <a:cxn ang="0">
                  <a:pos x="3" y="93"/>
                </a:cxn>
                <a:cxn ang="0">
                  <a:pos x="4" y="90"/>
                </a:cxn>
                <a:cxn ang="0">
                  <a:pos x="1" y="90"/>
                </a:cxn>
                <a:cxn ang="0">
                  <a:pos x="0" y="91"/>
                </a:cxn>
                <a:cxn ang="0">
                  <a:pos x="2" y="88"/>
                </a:cxn>
                <a:cxn ang="0">
                  <a:pos x="4" y="89"/>
                </a:cxn>
                <a:cxn ang="0">
                  <a:pos x="6" y="88"/>
                </a:cxn>
                <a:cxn ang="0">
                  <a:pos x="6" y="86"/>
                </a:cxn>
                <a:cxn ang="0">
                  <a:pos x="6" y="85"/>
                </a:cxn>
                <a:cxn ang="0">
                  <a:pos x="7" y="85"/>
                </a:cxn>
                <a:cxn ang="0">
                  <a:pos x="8" y="83"/>
                </a:cxn>
                <a:cxn ang="0">
                  <a:pos x="7" y="78"/>
                </a:cxn>
                <a:cxn ang="0">
                  <a:pos x="8" y="75"/>
                </a:cxn>
                <a:cxn ang="0">
                  <a:pos x="9" y="75"/>
                </a:cxn>
                <a:cxn ang="0">
                  <a:pos x="9" y="72"/>
                </a:cxn>
                <a:cxn ang="0">
                  <a:pos x="6" y="72"/>
                </a:cxn>
                <a:cxn ang="0">
                  <a:pos x="6" y="66"/>
                </a:cxn>
                <a:cxn ang="0">
                  <a:pos x="6" y="60"/>
                </a:cxn>
                <a:cxn ang="0">
                  <a:pos x="7" y="57"/>
                </a:cxn>
                <a:cxn ang="0">
                  <a:pos x="9" y="50"/>
                </a:cxn>
                <a:cxn ang="0">
                  <a:pos x="11" y="43"/>
                </a:cxn>
                <a:cxn ang="0">
                  <a:pos x="11" y="35"/>
                </a:cxn>
                <a:cxn ang="0">
                  <a:pos x="11" y="31"/>
                </a:cxn>
                <a:cxn ang="0">
                  <a:pos x="13" y="25"/>
                </a:cxn>
                <a:cxn ang="0">
                  <a:pos x="13" y="15"/>
                </a:cxn>
                <a:cxn ang="0">
                  <a:pos x="14" y="6"/>
                </a:cxn>
                <a:cxn ang="0">
                  <a:pos x="16" y="0"/>
                </a:cxn>
              </a:cxnLst>
              <a:rect l="0" t="0" r="r" b="b"/>
              <a:pathLst>
                <a:path w="22" h="119">
                  <a:moveTo>
                    <a:pt x="16" y="0"/>
                  </a:moveTo>
                  <a:lnTo>
                    <a:pt x="17" y="1"/>
                  </a:lnTo>
                  <a:lnTo>
                    <a:pt x="17" y="3"/>
                  </a:lnTo>
                  <a:lnTo>
                    <a:pt x="18" y="4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9" y="9"/>
                  </a:lnTo>
                  <a:lnTo>
                    <a:pt x="20" y="14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15"/>
                  </a:lnTo>
                  <a:lnTo>
                    <a:pt x="22" y="17"/>
                  </a:lnTo>
                  <a:lnTo>
                    <a:pt x="19" y="19"/>
                  </a:lnTo>
                  <a:lnTo>
                    <a:pt x="19" y="20"/>
                  </a:lnTo>
                  <a:lnTo>
                    <a:pt x="18" y="21"/>
                  </a:lnTo>
                  <a:lnTo>
                    <a:pt x="18" y="22"/>
                  </a:lnTo>
                  <a:lnTo>
                    <a:pt x="19" y="26"/>
                  </a:lnTo>
                  <a:lnTo>
                    <a:pt x="18" y="27"/>
                  </a:lnTo>
                  <a:lnTo>
                    <a:pt x="17" y="28"/>
                  </a:lnTo>
                  <a:lnTo>
                    <a:pt x="16" y="29"/>
                  </a:lnTo>
                  <a:lnTo>
                    <a:pt x="15" y="33"/>
                  </a:lnTo>
                  <a:lnTo>
                    <a:pt x="15" y="35"/>
                  </a:lnTo>
                  <a:lnTo>
                    <a:pt x="13" y="38"/>
                  </a:lnTo>
                  <a:lnTo>
                    <a:pt x="13" y="40"/>
                  </a:lnTo>
                  <a:lnTo>
                    <a:pt x="14" y="40"/>
                  </a:lnTo>
                  <a:lnTo>
                    <a:pt x="14" y="42"/>
                  </a:lnTo>
                  <a:lnTo>
                    <a:pt x="14" y="43"/>
                  </a:lnTo>
                  <a:lnTo>
                    <a:pt x="14" y="44"/>
                  </a:lnTo>
                  <a:lnTo>
                    <a:pt x="15" y="45"/>
                  </a:lnTo>
                  <a:lnTo>
                    <a:pt x="15" y="47"/>
                  </a:lnTo>
                  <a:lnTo>
                    <a:pt x="14" y="49"/>
                  </a:lnTo>
                  <a:lnTo>
                    <a:pt x="14" y="50"/>
                  </a:lnTo>
                  <a:lnTo>
                    <a:pt x="13" y="51"/>
                  </a:lnTo>
                  <a:lnTo>
                    <a:pt x="14" y="53"/>
                  </a:lnTo>
                  <a:lnTo>
                    <a:pt x="12" y="55"/>
                  </a:lnTo>
                  <a:lnTo>
                    <a:pt x="12" y="56"/>
                  </a:lnTo>
                  <a:lnTo>
                    <a:pt x="12" y="59"/>
                  </a:lnTo>
                  <a:lnTo>
                    <a:pt x="12" y="62"/>
                  </a:lnTo>
                  <a:lnTo>
                    <a:pt x="11" y="63"/>
                  </a:lnTo>
                  <a:lnTo>
                    <a:pt x="10" y="67"/>
                  </a:lnTo>
                  <a:lnTo>
                    <a:pt x="10" y="71"/>
                  </a:lnTo>
                  <a:lnTo>
                    <a:pt x="10" y="72"/>
                  </a:lnTo>
                  <a:lnTo>
                    <a:pt x="10" y="73"/>
                  </a:lnTo>
                  <a:lnTo>
                    <a:pt x="9" y="75"/>
                  </a:lnTo>
                  <a:lnTo>
                    <a:pt x="9" y="77"/>
                  </a:lnTo>
                  <a:lnTo>
                    <a:pt x="10" y="77"/>
                  </a:lnTo>
                  <a:lnTo>
                    <a:pt x="10" y="79"/>
                  </a:lnTo>
                  <a:lnTo>
                    <a:pt x="10" y="80"/>
                  </a:lnTo>
                  <a:lnTo>
                    <a:pt x="10" y="82"/>
                  </a:lnTo>
                  <a:lnTo>
                    <a:pt x="11" y="82"/>
                  </a:lnTo>
                  <a:lnTo>
                    <a:pt x="11" y="83"/>
                  </a:lnTo>
                  <a:lnTo>
                    <a:pt x="11" y="83"/>
                  </a:lnTo>
                  <a:lnTo>
                    <a:pt x="10" y="83"/>
                  </a:lnTo>
                  <a:lnTo>
                    <a:pt x="10" y="84"/>
                  </a:lnTo>
                  <a:lnTo>
                    <a:pt x="11" y="84"/>
                  </a:lnTo>
                  <a:lnTo>
                    <a:pt x="10" y="86"/>
                  </a:lnTo>
                  <a:lnTo>
                    <a:pt x="10" y="90"/>
                  </a:lnTo>
                  <a:lnTo>
                    <a:pt x="10" y="92"/>
                  </a:lnTo>
                  <a:lnTo>
                    <a:pt x="9" y="94"/>
                  </a:lnTo>
                  <a:lnTo>
                    <a:pt x="9" y="96"/>
                  </a:lnTo>
                  <a:lnTo>
                    <a:pt x="8" y="98"/>
                  </a:lnTo>
                  <a:lnTo>
                    <a:pt x="6" y="101"/>
                  </a:lnTo>
                  <a:lnTo>
                    <a:pt x="6" y="104"/>
                  </a:lnTo>
                  <a:lnTo>
                    <a:pt x="6" y="106"/>
                  </a:lnTo>
                  <a:lnTo>
                    <a:pt x="7" y="106"/>
                  </a:lnTo>
                  <a:lnTo>
                    <a:pt x="9" y="106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15" y="111"/>
                  </a:lnTo>
                  <a:lnTo>
                    <a:pt x="19" y="112"/>
                  </a:lnTo>
                  <a:lnTo>
                    <a:pt x="19" y="113"/>
                  </a:lnTo>
                  <a:lnTo>
                    <a:pt x="17" y="113"/>
                  </a:lnTo>
                  <a:lnTo>
                    <a:pt x="16" y="112"/>
                  </a:lnTo>
                  <a:lnTo>
                    <a:pt x="16" y="113"/>
                  </a:lnTo>
                  <a:lnTo>
                    <a:pt x="13" y="114"/>
                  </a:lnTo>
                  <a:lnTo>
                    <a:pt x="12" y="119"/>
                  </a:lnTo>
                  <a:lnTo>
                    <a:pt x="11" y="119"/>
                  </a:lnTo>
                  <a:lnTo>
                    <a:pt x="9" y="118"/>
                  </a:lnTo>
                  <a:lnTo>
                    <a:pt x="9" y="117"/>
                  </a:lnTo>
                  <a:lnTo>
                    <a:pt x="9" y="117"/>
                  </a:lnTo>
                  <a:lnTo>
                    <a:pt x="9" y="117"/>
                  </a:lnTo>
                  <a:lnTo>
                    <a:pt x="11" y="116"/>
                  </a:lnTo>
                  <a:lnTo>
                    <a:pt x="12" y="115"/>
                  </a:lnTo>
                  <a:lnTo>
                    <a:pt x="11" y="114"/>
                  </a:lnTo>
                  <a:lnTo>
                    <a:pt x="9" y="113"/>
                  </a:lnTo>
                  <a:lnTo>
                    <a:pt x="8" y="114"/>
                  </a:lnTo>
                  <a:lnTo>
                    <a:pt x="8" y="113"/>
                  </a:lnTo>
                  <a:lnTo>
                    <a:pt x="8" y="114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7" y="110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6" y="110"/>
                  </a:lnTo>
                  <a:lnTo>
                    <a:pt x="6" y="111"/>
                  </a:lnTo>
                  <a:lnTo>
                    <a:pt x="6" y="111"/>
                  </a:lnTo>
                  <a:lnTo>
                    <a:pt x="6" y="110"/>
                  </a:lnTo>
                  <a:lnTo>
                    <a:pt x="5" y="109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5" y="106"/>
                  </a:lnTo>
                  <a:lnTo>
                    <a:pt x="5" y="106"/>
                  </a:lnTo>
                  <a:lnTo>
                    <a:pt x="4" y="106"/>
                  </a:lnTo>
                  <a:lnTo>
                    <a:pt x="4" y="105"/>
                  </a:lnTo>
                  <a:lnTo>
                    <a:pt x="5" y="105"/>
                  </a:lnTo>
                  <a:lnTo>
                    <a:pt x="4" y="104"/>
                  </a:lnTo>
                  <a:lnTo>
                    <a:pt x="3" y="104"/>
                  </a:lnTo>
                  <a:lnTo>
                    <a:pt x="4" y="103"/>
                  </a:lnTo>
                  <a:lnTo>
                    <a:pt x="4" y="102"/>
                  </a:lnTo>
                  <a:lnTo>
                    <a:pt x="5" y="101"/>
                  </a:lnTo>
                  <a:lnTo>
                    <a:pt x="5" y="101"/>
                  </a:lnTo>
                  <a:lnTo>
                    <a:pt x="5" y="99"/>
                  </a:lnTo>
                  <a:lnTo>
                    <a:pt x="4" y="100"/>
                  </a:lnTo>
                  <a:lnTo>
                    <a:pt x="4" y="101"/>
                  </a:lnTo>
                  <a:lnTo>
                    <a:pt x="4" y="101"/>
                  </a:lnTo>
                  <a:lnTo>
                    <a:pt x="4" y="98"/>
                  </a:lnTo>
                  <a:lnTo>
                    <a:pt x="4" y="98"/>
                  </a:lnTo>
                  <a:lnTo>
                    <a:pt x="4" y="98"/>
                  </a:lnTo>
                  <a:lnTo>
                    <a:pt x="4" y="97"/>
                  </a:lnTo>
                  <a:lnTo>
                    <a:pt x="5" y="97"/>
                  </a:lnTo>
                  <a:lnTo>
                    <a:pt x="5" y="96"/>
                  </a:lnTo>
                  <a:lnTo>
                    <a:pt x="3" y="97"/>
                  </a:lnTo>
                  <a:lnTo>
                    <a:pt x="3" y="95"/>
                  </a:lnTo>
                  <a:lnTo>
                    <a:pt x="4" y="95"/>
                  </a:lnTo>
                  <a:lnTo>
                    <a:pt x="4" y="96"/>
                  </a:lnTo>
                  <a:lnTo>
                    <a:pt x="4" y="95"/>
                  </a:lnTo>
                  <a:lnTo>
                    <a:pt x="6" y="95"/>
                  </a:lnTo>
                  <a:lnTo>
                    <a:pt x="5" y="94"/>
                  </a:lnTo>
                  <a:lnTo>
                    <a:pt x="5" y="94"/>
                  </a:lnTo>
                  <a:lnTo>
                    <a:pt x="4" y="94"/>
                  </a:lnTo>
                  <a:lnTo>
                    <a:pt x="4" y="94"/>
                  </a:lnTo>
                  <a:lnTo>
                    <a:pt x="4" y="93"/>
                  </a:lnTo>
                  <a:lnTo>
                    <a:pt x="3" y="93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1"/>
                  </a:lnTo>
                  <a:lnTo>
                    <a:pt x="4" y="90"/>
                  </a:lnTo>
                  <a:lnTo>
                    <a:pt x="3" y="90"/>
                  </a:lnTo>
                  <a:lnTo>
                    <a:pt x="3" y="91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91"/>
                  </a:lnTo>
                  <a:lnTo>
                    <a:pt x="1" y="91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1" y="90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2" y="87"/>
                  </a:lnTo>
                  <a:lnTo>
                    <a:pt x="4" y="87"/>
                  </a:lnTo>
                  <a:lnTo>
                    <a:pt x="4" y="88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5" y="88"/>
                  </a:lnTo>
                  <a:lnTo>
                    <a:pt x="5" y="89"/>
                  </a:lnTo>
                  <a:lnTo>
                    <a:pt x="6" y="88"/>
                  </a:lnTo>
                  <a:lnTo>
                    <a:pt x="5" y="88"/>
                  </a:lnTo>
                  <a:lnTo>
                    <a:pt x="6" y="87"/>
                  </a:lnTo>
                  <a:lnTo>
                    <a:pt x="6" y="87"/>
                  </a:lnTo>
                  <a:lnTo>
                    <a:pt x="6" y="86"/>
                  </a:lnTo>
                  <a:lnTo>
                    <a:pt x="7" y="86"/>
                  </a:lnTo>
                  <a:lnTo>
                    <a:pt x="6" y="86"/>
                  </a:lnTo>
                  <a:lnTo>
                    <a:pt x="6" y="86"/>
                  </a:lnTo>
                  <a:lnTo>
                    <a:pt x="6" y="85"/>
                  </a:lnTo>
                  <a:lnTo>
                    <a:pt x="7" y="85"/>
                  </a:lnTo>
                  <a:lnTo>
                    <a:pt x="7" y="86"/>
                  </a:lnTo>
                  <a:lnTo>
                    <a:pt x="7" y="86"/>
                  </a:lnTo>
                  <a:lnTo>
                    <a:pt x="7" y="85"/>
                  </a:lnTo>
                  <a:lnTo>
                    <a:pt x="6" y="85"/>
                  </a:lnTo>
                  <a:lnTo>
                    <a:pt x="6" y="84"/>
                  </a:lnTo>
                  <a:lnTo>
                    <a:pt x="7" y="84"/>
                  </a:lnTo>
                  <a:lnTo>
                    <a:pt x="8" y="83"/>
                  </a:lnTo>
                  <a:lnTo>
                    <a:pt x="8" y="82"/>
                  </a:lnTo>
                  <a:lnTo>
                    <a:pt x="6" y="81"/>
                  </a:lnTo>
                  <a:lnTo>
                    <a:pt x="7" y="79"/>
                  </a:lnTo>
                  <a:lnTo>
                    <a:pt x="7" y="78"/>
                  </a:lnTo>
                  <a:lnTo>
                    <a:pt x="8" y="77"/>
                  </a:lnTo>
                  <a:lnTo>
                    <a:pt x="8" y="76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8" y="74"/>
                  </a:lnTo>
                  <a:lnTo>
                    <a:pt x="8" y="74"/>
                  </a:lnTo>
                  <a:lnTo>
                    <a:pt x="8" y="74"/>
                  </a:lnTo>
                  <a:lnTo>
                    <a:pt x="9" y="75"/>
                  </a:lnTo>
                  <a:lnTo>
                    <a:pt x="8" y="73"/>
                  </a:lnTo>
                  <a:lnTo>
                    <a:pt x="8" y="73"/>
                  </a:lnTo>
                  <a:lnTo>
                    <a:pt x="8" y="73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7" y="71"/>
                  </a:lnTo>
                  <a:lnTo>
                    <a:pt x="7" y="72"/>
                  </a:lnTo>
                  <a:lnTo>
                    <a:pt x="6" y="72"/>
                  </a:lnTo>
                  <a:lnTo>
                    <a:pt x="5" y="72"/>
                  </a:lnTo>
                  <a:lnTo>
                    <a:pt x="5" y="71"/>
                  </a:lnTo>
                  <a:lnTo>
                    <a:pt x="5" y="66"/>
                  </a:lnTo>
                  <a:lnTo>
                    <a:pt x="6" y="66"/>
                  </a:lnTo>
                  <a:lnTo>
                    <a:pt x="6" y="65"/>
                  </a:lnTo>
                  <a:lnTo>
                    <a:pt x="6" y="63"/>
                  </a:lnTo>
                  <a:lnTo>
                    <a:pt x="5" y="62"/>
                  </a:lnTo>
                  <a:lnTo>
                    <a:pt x="6" y="60"/>
                  </a:lnTo>
                  <a:lnTo>
                    <a:pt x="5" y="59"/>
                  </a:lnTo>
                  <a:lnTo>
                    <a:pt x="5" y="57"/>
                  </a:lnTo>
                  <a:lnTo>
                    <a:pt x="6" y="57"/>
                  </a:lnTo>
                  <a:lnTo>
                    <a:pt x="7" y="57"/>
                  </a:lnTo>
                  <a:lnTo>
                    <a:pt x="6" y="55"/>
                  </a:lnTo>
                  <a:lnTo>
                    <a:pt x="7" y="55"/>
                  </a:lnTo>
                  <a:lnTo>
                    <a:pt x="8" y="52"/>
                  </a:lnTo>
                  <a:lnTo>
                    <a:pt x="9" y="50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10" y="44"/>
                  </a:lnTo>
                  <a:lnTo>
                    <a:pt x="11" y="43"/>
                  </a:lnTo>
                  <a:lnTo>
                    <a:pt x="11" y="42"/>
                  </a:lnTo>
                  <a:lnTo>
                    <a:pt x="10" y="37"/>
                  </a:lnTo>
                  <a:lnTo>
                    <a:pt x="10" y="36"/>
                  </a:lnTo>
                  <a:lnTo>
                    <a:pt x="11" y="35"/>
                  </a:lnTo>
                  <a:lnTo>
                    <a:pt x="11" y="34"/>
                  </a:lnTo>
                  <a:lnTo>
                    <a:pt x="11" y="32"/>
                  </a:lnTo>
                  <a:lnTo>
                    <a:pt x="11" y="32"/>
                  </a:lnTo>
                  <a:lnTo>
                    <a:pt x="11" y="31"/>
                  </a:lnTo>
                  <a:lnTo>
                    <a:pt x="12" y="28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3" y="25"/>
                  </a:lnTo>
                  <a:lnTo>
                    <a:pt x="13" y="22"/>
                  </a:lnTo>
                  <a:lnTo>
                    <a:pt x="13" y="21"/>
                  </a:lnTo>
                  <a:lnTo>
                    <a:pt x="13" y="16"/>
                  </a:lnTo>
                  <a:lnTo>
                    <a:pt x="13" y="15"/>
                  </a:lnTo>
                  <a:lnTo>
                    <a:pt x="14" y="14"/>
                  </a:lnTo>
                  <a:lnTo>
                    <a:pt x="14" y="11"/>
                  </a:lnTo>
                  <a:lnTo>
                    <a:pt x="14" y="9"/>
                  </a:lnTo>
                  <a:lnTo>
                    <a:pt x="14" y="6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16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0" name="Freeform 100" hidden="1"/>
            <p:cNvSpPr>
              <a:spLocks/>
            </p:cNvSpPr>
            <p:nvPr/>
          </p:nvSpPr>
          <p:spPr bwMode="auto">
            <a:xfrm>
              <a:off x="1142" y="3559"/>
              <a:ext cx="96" cy="146"/>
            </a:xfrm>
            <a:custGeom>
              <a:avLst/>
              <a:gdLst/>
              <a:ahLst/>
              <a:cxnLst>
                <a:cxn ang="0">
                  <a:pos x="7" y="11"/>
                </a:cxn>
                <a:cxn ang="0">
                  <a:pos x="6" y="11"/>
                </a:cxn>
                <a:cxn ang="0">
                  <a:pos x="5" y="10"/>
                </a:cxn>
                <a:cxn ang="0">
                  <a:pos x="1" y="10"/>
                </a:cxn>
                <a:cxn ang="0">
                  <a:pos x="1" y="10"/>
                </a:cxn>
                <a:cxn ang="0">
                  <a:pos x="2" y="10"/>
                </a:cxn>
                <a:cxn ang="0">
                  <a:pos x="0" y="10"/>
                </a:cxn>
                <a:cxn ang="0">
                  <a:pos x="0" y="9"/>
                </a:cxn>
                <a:cxn ang="0">
                  <a:pos x="2" y="8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4" y="8"/>
                </a:cxn>
                <a:cxn ang="0">
                  <a:pos x="3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5" y="9"/>
                </a:cxn>
                <a:cxn ang="0">
                  <a:pos x="5" y="8"/>
                </a:cxn>
                <a:cxn ang="0">
                  <a:pos x="4" y="7"/>
                </a:cxn>
                <a:cxn ang="0">
                  <a:pos x="3" y="6"/>
                </a:cxn>
                <a:cxn ang="0">
                  <a:pos x="5" y="5"/>
                </a:cxn>
                <a:cxn ang="0">
                  <a:pos x="6" y="4"/>
                </a:cxn>
                <a:cxn ang="0">
                  <a:pos x="5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4" y="2"/>
                </a:cxn>
                <a:cxn ang="0">
                  <a:pos x="3" y="2"/>
                </a:cxn>
                <a:cxn ang="0">
                  <a:pos x="3" y="1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6" y="1"/>
                </a:cxn>
                <a:cxn ang="0">
                  <a:pos x="7" y="0"/>
                </a:cxn>
                <a:cxn ang="0">
                  <a:pos x="7" y="1"/>
                </a:cxn>
                <a:cxn ang="0">
                  <a:pos x="7" y="11"/>
                </a:cxn>
                <a:cxn ang="0">
                  <a:pos x="7" y="11"/>
                </a:cxn>
              </a:cxnLst>
              <a:rect l="0" t="0" r="r" b="b"/>
              <a:pathLst>
                <a:path w="7" h="11">
                  <a:moveTo>
                    <a:pt x="7" y="11"/>
                  </a:moveTo>
                  <a:lnTo>
                    <a:pt x="6" y="11"/>
                  </a:lnTo>
                  <a:lnTo>
                    <a:pt x="5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9"/>
                  </a:lnTo>
                  <a:lnTo>
                    <a:pt x="2" y="8"/>
                  </a:lnTo>
                  <a:lnTo>
                    <a:pt x="1" y="7"/>
                  </a:lnTo>
                  <a:lnTo>
                    <a:pt x="3" y="9"/>
                  </a:lnTo>
                  <a:lnTo>
                    <a:pt x="4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4" y="7"/>
                  </a:lnTo>
                  <a:lnTo>
                    <a:pt x="3" y="6"/>
                  </a:lnTo>
                  <a:lnTo>
                    <a:pt x="5" y="5"/>
                  </a:lnTo>
                  <a:lnTo>
                    <a:pt x="6" y="4"/>
                  </a:lnTo>
                  <a:lnTo>
                    <a:pt x="5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1"/>
                  </a:lnTo>
                  <a:lnTo>
                    <a:pt x="7" y="1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1" name="Freeform 101" hidden="1"/>
            <p:cNvSpPr>
              <a:spLocks/>
            </p:cNvSpPr>
            <p:nvPr/>
          </p:nvSpPr>
          <p:spPr bwMode="auto">
            <a:xfrm>
              <a:off x="1249" y="3705"/>
              <a:ext cx="39" cy="2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3" y="2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2" name="Freeform 102" hidden="1"/>
            <p:cNvSpPr>
              <a:spLocks/>
            </p:cNvSpPr>
            <p:nvPr/>
          </p:nvSpPr>
          <p:spPr bwMode="auto">
            <a:xfrm>
              <a:off x="1041" y="3022"/>
              <a:ext cx="39" cy="7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2"/>
                </a:cxn>
                <a:cxn ang="0">
                  <a:pos x="2" y="3"/>
                </a:cxn>
                <a:cxn ang="0">
                  <a:pos x="3" y="4"/>
                </a:cxn>
                <a:cxn ang="0">
                  <a:pos x="2" y="4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2" y="6"/>
                </a:cxn>
                <a:cxn ang="0">
                  <a:pos x="1" y="6"/>
                </a:cxn>
                <a:cxn ang="0">
                  <a:pos x="0" y="5"/>
                </a:cxn>
                <a:cxn ang="0">
                  <a:pos x="1" y="4"/>
                </a:cxn>
                <a:cxn ang="0">
                  <a:pos x="1" y="1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3" y="4"/>
                  </a:lnTo>
                  <a:lnTo>
                    <a:pt x="2" y="4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6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3" name="Freeform 103" hidden="1"/>
            <p:cNvSpPr>
              <a:spLocks/>
            </p:cNvSpPr>
            <p:nvPr/>
          </p:nvSpPr>
          <p:spPr bwMode="auto">
            <a:xfrm>
              <a:off x="1013" y="3363"/>
              <a:ext cx="28" cy="67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4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1" y="5"/>
                </a:cxn>
                <a:cxn ang="0">
                  <a:pos x="1" y="3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r" b="b"/>
              <a:pathLst>
                <a:path w="2" h="5">
                  <a:moveTo>
                    <a:pt x="1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4" name="Freeform 104" hidden="1"/>
            <p:cNvSpPr>
              <a:spLocks/>
            </p:cNvSpPr>
            <p:nvPr/>
          </p:nvSpPr>
          <p:spPr bwMode="auto">
            <a:xfrm>
              <a:off x="1024" y="3470"/>
              <a:ext cx="17" cy="28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5" name="Freeform 105" hidden="1"/>
            <p:cNvSpPr>
              <a:spLocks/>
            </p:cNvSpPr>
            <p:nvPr/>
          </p:nvSpPr>
          <p:spPr bwMode="auto">
            <a:xfrm>
              <a:off x="1069" y="3537"/>
              <a:ext cx="73" cy="90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2" y="3"/>
                </a:cxn>
                <a:cxn ang="0">
                  <a:pos x="3" y="4"/>
                </a:cxn>
                <a:cxn ang="0">
                  <a:pos x="5" y="3"/>
                </a:cxn>
                <a:cxn ang="0">
                  <a:pos x="6" y="3"/>
                </a:cxn>
                <a:cxn ang="0">
                  <a:pos x="6" y="4"/>
                </a:cxn>
                <a:cxn ang="0">
                  <a:pos x="3" y="5"/>
                </a:cxn>
                <a:cxn ang="0">
                  <a:pos x="3" y="7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3" y="5"/>
                </a:cxn>
                <a:cxn ang="0">
                  <a:pos x="2" y="4"/>
                </a:cxn>
                <a:cxn ang="0">
                  <a:pos x="2" y="5"/>
                </a:cxn>
                <a:cxn ang="0">
                  <a:pos x="1" y="5"/>
                </a:cxn>
                <a:cxn ang="0">
                  <a:pos x="1" y="4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r" b="b"/>
              <a:pathLst>
                <a:path w="6" h="7">
                  <a:moveTo>
                    <a:pt x="1" y="1"/>
                  </a:move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3" y="4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3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6" name="Freeform 106" hidden="1"/>
            <p:cNvSpPr>
              <a:spLocks/>
            </p:cNvSpPr>
            <p:nvPr/>
          </p:nvSpPr>
          <p:spPr bwMode="auto">
            <a:xfrm>
              <a:off x="1041" y="3576"/>
              <a:ext cx="51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3"/>
                </a:cxn>
                <a:cxn ang="0">
                  <a:pos x="3" y="3"/>
                </a:cxn>
                <a:cxn ang="0">
                  <a:pos x="2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lnTo>
                    <a:pt x="4" y="3"/>
                  </a:lnTo>
                  <a:lnTo>
                    <a:pt x="3" y="3"/>
                  </a:lnTo>
                  <a:lnTo>
                    <a:pt x="2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7" name="Freeform 107" hidden="1"/>
            <p:cNvSpPr>
              <a:spLocks/>
            </p:cNvSpPr>
            <p:nvPr/>
          </p:nvSpPr>
          <p:spPr bwMode="auto">
            <a:xfrm>
              <a:off x="1069" y="3615"/>
              <a:ext cx="51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4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3" y="3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8" name="Freeform 108" hidden="1"/>
            <p:cNvSpPr>
              <a:spLocks/>
            </p:cNvSpPr>
            <p:nvPr/>
          </p:nvSpPr>
          <p:spPr bwMode="auto">
            <a:xfrm>
              <a:off x="1119" y="3638"/>
              <a:ext cx="39" cy="2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2"/>
                </a:cxn>
                <a:cxn ang="0">
                  <a:pos x="3" y="1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9" name="Freeform 109" hidden="1"/>
            <p:cNvSpPr>
              <a:spLocks/>
            </p:cNvSpPr>
            <p:nvPr/>
          </p:nvSpPr>
          <p:spPr bwMode="auto">
            <a:xfrm>
              <a:off x="1198" y="3705"/>
              <a:ext cx="62" cy="39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3"/>
                </a:cxn>
                <a:cxn ang="0">
                  <a:pos x="4" y="2"/>
                </a:cxn>
                <a:cxn ang="0">
                  <a:pos x="3" y="2"/>
                </a:cxn>
                <a:cxn ang="0">
                  <a:pos x="2" y="1"/>
                </a:cxn>
                <a:cxn ang="0">
                  <a:pos x="2" y="2"/>
                </a:cxn>
                <a:cxn ang="0">
                  <a:pos x="2" y="3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5" h="3">
                  <a:moveTo>
                    <a:pt x="0" y="1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0" name="Freeform 110" hidden="1"/>
            <p:cNvSpPr>
              <a:spLocks/>
            </p:cNvSpPr>
            <p:nvPr/>
          </p:nvSpPr>
          <p:spPr bwMode="auto">
            <a:xfrm>
              <a:off x="1080" y="2221"/>
              <a:ext cx="669" cy="1327"/>
            </a:xfrm>
            <a:custGeom>
              <a:avLst/>
              <a:gdLst/>
              <a:ahLst/>
              <a:cxnLst>
                <a:cxn ang="0">
                  <a:pos x="3" y="100"/>
                </a:cxn>
                <a:cxn ang="0">
                  <a:pos x="1" y="95"/>
                </a:cxn>
                <a:cxn ang="0">
                  <a:pos x="0" y="90"/>
                </a:cxn>
                <a:cxn ang="0">
                  <a:pos x="3" y="83"/>
                </a:cxn>
                <a:cxn ang="0">
                  <a:pos x="4" y="75"/>
                </a:cxn>
                <a:cxn ang="0">
                  <a:pos x="4" y="72"/>
                </a:cxn>
                <a:cxn ang="0">
                  <a:pos x="5" y="71"/>
                </a:cxn>
                <a:cxn ang="0">
                  <a:pos x="4" y="68"/>
                </a:cxn>
                <a:cxn ang="0">
                  <a:pos x="3" y="64"/>
                </a:cxn>
                <a:cxn ang="0">
                  <a:pos x="4" y="60"/>
                </a:cxn>
                <a:cxn ang="0">
                  <a:pos x="6" y="51"/>
                </a:cxn>
                <a:cxn ang="0">
                  <a:pos x="6" y="44"/>
                </a:cxn>
                <a:cxn ang="0">
                  <a:pos x="8" y="39"/>
                </a:cxn>
                <a:cxn ang="0">
                  <a:pos x="9" y="34"/>
                </a:cxn>
                <a:cxn ang="0">
                  <a:pos x="8" y="31"/>
                </a:cxn>
                <a:cxn ang="0">
                  <a:pos x="7" y="27"/>
                </a:cxn>
                <a:cxn ang="0">
                  <a:pos x="10" y="18"/>
                </a:cxn>
                <a:cxn ang="0">
                  <a:pos x="13" y="15"/>
                </a:cxn>
                <a:cxn ang="0">
                  <a:pos x="13" y="9"/>
                </a:cxn>
                <a:cxn ang="0">
                  <a:pos x="16" y="4"/>
                </a:cxn>
                <a:cxn ang="0">
                  <a:pos x="20" y="1"/>
                </a:cxn>
                <a:cxn ang="0">
                  <a:pos x="24" y="1"/>
                </a:cxn>
                <a:cxn ang="0">
                  <a:pos x="28" y="2"/>
                </a:cxn>
                <a:cxn ang="0">
                  <a:pos x="33" y="6"/>
                </a:cxn>
                <a:cxn ang="0">
                  <a:pos x="40" y="10"/>
                </a:cxn>
                <a:cxn ang="0">
                  <a:pos x="39" y="15"/>
                </a:cxn>
                <a:cxn ang="0">
                  <a:pos x="43" y="16"/>
                </a:cxn>
                <a:cxn ang="0">
                  <a:pos x="49" y="11"/>
                </a:cxn>
                <a:cxn ang="0">
                  <a:pos x="51" y="13"/>
                </a:cxn>
                <a:cxn ang="0">
                  <a:pos x="48" y="16"/>
                </a:cxn>
                <a:cxn ang="0">
                  <a:pos x="41" y="24"/>
                </a:cxn>
                <a:cxn ang="0">
                  <a:pos x="40" y="30"/>
                </a:cxn>
                <a:cxn ang="0">
                  <a:pos x="39" y="36"/>
                </a:cxn>
                <a:cxn ang="0">
                  <a:pos x="41" y="39"/>
                </a:cxn>
                <a:cxn ang="0">
                  <a:pos x="42" y="43"/>
                </a:cxn>
                <a:cxn ang="0">
                  <a:pos x="43" y="46"/>
                </a:cxn>
                <a:cxn ang="0">
                  <a:pos x="40" y="50"/>
                </a:cxn>
                <a:cxn ang="0">
                  <a:pos x="29" y="52"/>
                </a:cxn>
                <a:cxn ang="0">
                  <a:pos x="29" y="53"/>
                </a:cxn>
                <a:cxn ang="0">
                  <a:pos x="29" y="55"/>
                </a:cxn>
                <a:cxn ang="0">
                  <a:pos x="28" y="59"/>
                </a:cxn>
                <a:cxn ang="0">
                  <a:pos x="22" y="58"/>
                </a:cxn>
                <a:cxn ang="0">
                  <a:pos x="22" y="62"/>
                </a:cxn>
                <a:cxn ang="0">
                  <a:pos x="23" y="64"/>
                </a:cxn>
                <a:cxn ang="0">
                  <a:pos x="25" y="62"/>
                </a:cxn>
                <a:cxn ang="0">
                  <a:pos x="25" y="65"/>
                </a:cxn>
                <a:cxn ang="0">
                  <a:pos x="23" y="64"/>
                </a:cxn>
                <a:cxn ang="0">
                  <a:pos x="24" y="66"/>
                </a:cxn>
                <a:cxn ang="0">
                  <a:pos x="21" y="68"/>
                </a:cxn>
                <a:cxn ang="0">
                  <a:pos x="20" y="73"/>
                </a:cxn>
                <a:cxn ang="0">
                  <a:pos x="17" y="74"/>
                </a:cxn>
                <a:cxn ang="0">
                  <a:pos x="16" y="79"/>
                </a:cxn>
                <a:cxn ang="0">
                  <a:pos x="20" y="81"/>
                </a:cxn>
                <a:cxn ang="0">
                  <a:pos x="20" y="84"/>
                </a:cxn>
                <a:cxn ang="0">
                  <a:pos x="19" y="85"/>
                </a:cxn>
                <a:cxn ang="0">
                  <a:pos x="15" y="90"/>
                </a:cxn>
                <a:cxn ang="0">
                  <a:pos x="13" y="92"/>
                </a:cxn>
                <a:cxn ang="0">
                  <a:pos x="13" y="93"/>
                </a:cxn>
                <a:cxn ang="0">
                  <a:pos x="11" y="96"/>
                </a:cxn>
                <a:cxn ang="0">
                  <a:pos x="11" y="99"/>
                </a:cxn>
              </a:cxnLst>
              <a:rect l="0" t="0" r="r" b="b"/>
              <a:pathLst>
                <a:path w="51" h="101">
                  <a:moveTo>
                    <a:pt x="13" y="101"/>
                  </a:moveTo>
                  <a:lnTo>
                    <a:pt x="9" y="100"/>
                  </a:lnTo>
                  <a:lnTo>
                    <a:pt x="3" y="100"/>
                  </a:lnTo>
                  <a:lnTo>
                    <a:pt x="3" y="99"/>
                  </a:lnTo>
                  <a:lnTo>
                    <a:pt x="3" y="95"/>
                  </a:lnTo>
                  <a:lnTo>
                    <a:pt x="1" y="95"/>
                  </a:lnTo>
                  <a:lnTo>
                    <a:pt x="0" y="95"/>
                  </a:lnTo>
                  <a:lnTo>
                    <a:pt x="0" y="93"/>
                  </a:lnTo>
                  <a:lnTo>
                    <a:pt x="0" y="90"/>
                  </a:lnTo>
                  <a:lnTo>
                    <a:pt x="2" y="87"/>
                  </a:lnTo>
                  <a:lnTo>
                    <a:pt x="3" y="85"/>
                  </a:lnTo>
                  <a:lnTo>
                    <a:pt x="3" y="83"/>
                  </a:lnTo>
                  <a:lnTo>
                    <a:pt x="4" y="81"/>
                  </a:lnTo>
                  <a:lnTo>
                    <a:pt x="4" y="79"/>
                  </a:lnTo>
                  <a:lnTo>
                    <a:pt x="4" y="75"/>
                  </a:lnTo>
                  <a:lnTo>
                    <a:pt x="5" y="73"/>
                  </a:lnTo>
                  <a:lnTo>
                    <a:pt x="4" y="73"/>
                  </a:lnTo>
                  <a:lnTo>
                    <a:pt x="4" y="72"/>
                  </a:lnTo>
                  <a:lnTo>
                    <a:pt x="5" y="72"/>
                  </a:lnTo>
                  <a:lnTo>
                    <a:pt x="5" y="72"/>
                  </a:lnTo>
                  <a:lnTo>
                    <a:pt x="5" y="71"/>
                  </a:lnTo>
                  <a:lnTo>
                    <a:pt x="4" y="71"/>
                  </a:lnTo>
                  <a:lnTo>
                    <a:pt x="4" y="69"/>
                  </a:lnTo>
                  <a:lnTo>
                    <a:pt x="4" y="68"/>
                  </a:lnTo>
                  <a:lnTo>
                    <a:pt x="4" y="66"/>
                  </a:lnTo>
                  <a:lnTo>
                    <a:pt x="3" y="66"/>
                  </a:lnTo>
                  <a:lnTo>
                    <a:pt x="3" y="64"/>
                  </a:lnTo>
                  <a:lnTo>
                    <a:pt x="4" y="62"/>
                  </a:lnTo>
                  <a:lnTo>
                    <a:pt x="4" y="61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5" y="52"/>
                  </a:lnTo>
                  <a:lnTo>
                    <a:pt x="6" y="51"/>
                  </a:lnTo>
                  <a:lnTo>
                    <a:pt x="6" y="48"/>
                  </a:lnTo>
                  <a:lnTo>
                    <a:pt x="6" y="45"/>
                  </a:lnTo>
                  <a:lnTo>
                    <a:pt x="6" y="44"/>
                  </a:lnTo>
                  <a:lnTo>
                    <a:pt x="8" y="42"/>
                  </a:lnTo>
                  <a:lnTo>
                    <a:pt x="7" y="40"/>
                  </a:lnTo>
                  <a:lnTo>
                    <a:pt x="8" y="39"/>
                  </a:lnTo>
                  <a:lnTo>
                    <a:pt x="8" y="38"/>
                  </a:lnTo>
                  <a:lnTo>
                    <a:pt x="9" y="36"/>
                  </a:lnTo>
                  <a:lnTo>
                    <a:pt x="9" y="34"/>
                  </a:lnTo>
                  <a:lnTo>
                    <a:pt x="8" y="33"/>
                  </a:lnTo>
                  <a:lnTo>
                    <a:pt x="8" y="32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9"/>
                  </a:lnTo>
                  <a:lnTo>
                    <a:pt x="7" y="27"/>
                  </a:lnTo>
                  <a:lnTo>
                    <a:pt x="9" y="24"/>
                  </a:lnTo>
                  <a:lnTo>
                    <a:pt x="9" y="22"/>
                  </a:lnTo>
                  <a:lnTo>
                    <a:pt x="10" y="18"/>
                  </a:lnTo>
                  <a:lnTo>
                    <a:pt x="11" y="17"/>
                  </a:lnTo>
                  <a:lnTo>
                    <a:pt x="12" y="16"/>
                  </a:lnTo>
                  <a:lnTo>
                    <a:pt x="13" y="15"/>
                  </a:lnTo>
                  <a:lnTo>
                    <a:pt x="12" y="11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6" y="6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2" y="1"/>
                  </a:lnTo>
                  <a:lnTo>
                    <a:pt x="23" y="3"/>
                  </a:lnTo>
                  <a:lnTo>
                    <a:pt x="24" y="1"/>
                  </a:lnTo>
                  <a:lnTo>
                    <a:pt x="27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30" y="4"/>
                  </a:lnTo>
                  <a:lnTo>
                    <a:pt x="32" y="5"/>
                  </a:lnTo>
                  <a:lnTo>
                    <a:pt x="33" y="6"/>
                  </a:lnTo>
                  <a:lnTo>
                    <a:pt x="36" y="7"/>
                  </a:lnTo>
                  <a:lnTo>
                    <a:pt x="39" y="9"/>
                  </a:lnTo>
                  <a:lnTo>
                    <a:pt x="40" y="10"/>
                  </a:lnTo>
                  <a:lnTo>
                    <a:pt x="41" y="11"/>
                  </a:lnTo>
                  <a:lnTo>
                    <a:pt x="39" y="14"/>
                  </a:lnTo>
                  <a:lnTo>
                    <a:pt x="39" y="15"/>
                  </a:lnTo>
                  <a:lnTo>
                    <a:pt x="39" y="15"/>
                  </a:lnTo>
                  <a:lnTo>
                    <a:pt x="41" y="16"/>
                  </a:lnTo>
                  <a:lnTo>
                    <a:pt x="43" y="16"/>
                  </a:lnTo>
                  <a:lnTo>
                    <a:pt x="46" y="16"/>
                  </a:lnTo>
                  <a:lnTo>
                    <a:pt x="48" y="13"/>
                  </a:lnTo>
                  <a:lnTo>
                    <a:pt x="49" y="11"/>
                  </a:lnTo>
                  <a:lnTo>
                    <a:pt x="50" y="11"/>
                  </a:lnTo>
                  <a:lnTo>
                    <a:pt x="51" y="11"/>
                  </a:lnTo>
                  <a:lnTo>
                    <a:pt x="51" y="13"/>
                  </a:lnTo>
                  <a:lnTo>
                    <a:pt x="51" y="15"/>
                  </a:lnTo>
                  <a:lnTo>
                    <a:pt x="50" y="16"/>
                  </a:lnTo>
                  <a:lnTo>
                    <a:pt x="48" y="16"/>
                  </a:lnTo>
                  <a:lnTo>
                    <a:pt x="45" y="19"/>
                  </a:lnTo>
                  <a:lnTo>
                    <a:pt x="43" y="22"/>
                  </a:lnTo>
                  <a:lnTo>
                    <a:pt x="41" y="24"/>
                  </a:lnTo>
                  <a:lnTo>
                    <a:pt x="40" y="25"/>
                  </a:lnTo>
                  <a:lnTo>
                    <a:pt x="40" y="28"/>
                  </a:lnTo>
                  <a:lnTo>
                    <a:pt x="40" y="30"/>
                  </a:lnTo>
                  <a:lnTo>
                    <a:pt x="40" y="33"/>
                  </a:lnTo>
                  <a:lnTo>
                    <a:pt x="39" y="34"/>
                  </a:lnTo>
                  <a:lnTo>
                    <a:pt x="39" y="36"/>
                  </a:lnTo>
                  <a:lnTo>
                    <a:pt x="39" y="37"/>
                  </a:lnTo>
                  <a:lnTo>
                    <a:pt x="39" y="38"/>
                  </a:lnTo>
                  <a:lnTo>
                    <a:pt x="41" y="39"/>
                  </a:lnTo>
                  <a:lnTo>
                    <a:pt x="42" y="40"/>
                  </a:lnTo>
                  <a:lnTo>
                    <a:pt x="41" y="42"/>
                  </a:lnTo>
                  <a:lnTo>
                    <a:pt x="42" y="43"/>
                  </a:lnTo>
                  <a:lnTo>
                    <a:pt x="43" y="43"/>
                  </a:lnTo>
                  <a:lnTo>
                    <a:pt x="43" y="45"/>
                  </a:lnTo>
                  <a:lnTo>
                    <a:pt x="43" y="46"/>
                  </a:lnTo>
                  <a:lnTo>
                    <a:pt x="41" y="48"/>
                  </a:lnTo>
                  <a:lnTo>
                    <a:pt x="41" y="49"/>
                  </a:lnTo>
                  <a:lnTo>
                    <a:pt x="40" y="50"/>
                  </a:lnTo>
                  <a:lnTo>
                    <a:pt x="36" y="51"/>
                  </a:lnTo>
                  <a:lnTo>
                    <a:pt x="32" y="52"/>
                  </a:lnTo>
                  <a:lnTo>
                    <a:pt x="29" y="52"/>
                  </a:lnTo>
                  <a:lnTo>
                    <a:pt x="29" y="51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8"/>
                  </a:lnTo>
                  <a:lnTo>
                    <a:pt x="28" y="59"/>
                  </a:lnTo>
                  <a:lnTo>
                    <a:pt x="28" y="59"/>
                  </a:lnTo>
                  <a:lnTo>
                    <a:pt x="27" y="59"/>
                  </a:lnTo>
                  <a:lnTo>
                    <a:pt x="25" y="59"/>
                  </a:lnTo>
                  <a:lnTo>
                    <a:pt x="22" y="58"/>
                  </a:lnTo>
                  <a:lnTo>
                    <a:pt x="22" y="58"/>
                  </a:lnTo>
                  <a:lnTo>
                    <a:pt x="21" y="58"/>
                  </a:lnTo>
                  <a:lnTo>
                    <a:pt x="22" y="62"/>
                  </a:lnTo>
                  <a:lnTo>
                    <a:pt x="23" y="63"/>
                  </a:lnTo>
                  <a:lnTo>
                    <a:pt x="23" y="63"/>
                  </a:lnTo>
                  <a:lnTo>
                    <a:pt x="23" y="64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5" y="62"/>
                  </a:lnTo>
                  <a:lnTo>
                    <a:pt x="25" y="63"/>
                  </a:lnTo>
                  <a:lnTo>
                    <a:pt x="25" y="64"/>
                  </a:lnTo>
                  <a:lnTo>
                    <a:pt x="25" y="65"/>
                  </a:lnTo>
                  <a:lnTo>
                    <a:pt x="24" y="65"/>
                  </a:lnTo>
                  <a:lnTo>
                    <a:pt x="24" y="64"/>
                  </a:lnTo>
                  <a:lnTo>
                    <a:pt x="23" y="64"/>
                  </a:lnTo>
                  <a:lnTo>
                    <a:pt x="22" y="65"/>
                  </a:lnTo>
                  <a:lnTo>
                    <a:pt x="22" y="65"/>
                  </a:lnTo>
                  <a:lnTo>
                    <a:pt x="24" y="66"/>
                  </a:lnTo>
                  <a:lnTo>
                    <a:pt x="22" y="67"/>
                  </a:lnTo>
                  <a:lnTo>
                    <a:pt x="22" y="67"/>
                  </a:lnTo>
                  <a:lnTo>
                    <a:pt x="21" y="68"/>
                  </a:lnTo>
                  <a:lnTo>
                    <a:pt x="21" y="70"/>
                  </a:lnTo>
                  <a:lnTo>
                    <a:pt x="20" y="72"/>
                  </a:lnTo>
                  <a:lnTo>
                    <a:pt x="20" y="73"/>
                  </a:lnTo>
                  <a:lnTo>
                    <a:pt x="19" y="73"/>
                  </a:lnTo>
                  <a:lnTo>
                    <a:pt x="18" y="74"/>
                  </a:lnTo>
                  <a:lnTo>
                    <a:pt x="17" y="74"/>
                  </a:lnTo>
                  <a:lnTo>
                    <a:pt x="15" y="76"/>
                  </a:lnTo>
                  <a:lnTo>
                    <a:pt x="15" y="77"/>
                  </a:lnTo>
                  <a:lnTo>
                    <a:pt x="16" y="79"/>
                  </a:lnTo>
                  <a:lnTo>
                    <a:pt x="17" y="80"/>
                  </a:lnTo>
                  <a:lnTo>
                    <a:pt x="20" y="81"/>
                  </a:lnTo>
                  <a:lnTo>
                    <a:pt x="20" y="81"/>
                  </a:lnTo>
                  <a:lnTo>
                    <a:pt x="20" y="82"/>
                  </a:lnTo>
                  <a:lnTo>
                    <a:pt x="20" y="83"/>
                  </a:lnTo>
                  <a:lnTo>
                    <a:pt x="20" y="84"/>
                  </a:lnTo>
                  <a:lnTo>
                    <a:pt x="19" y="84"/>
                  </a:lnTo>
                  <a:lnTo>
                    <a:pt x="19" y="85"/>
                  </a:lnTo>
                  <a:lnTo>
                    <a:pt x="19" y="85"/>
                  </a:lnTo>
                  <a:lnTo>
                    <a:pt x="15" y="88"/>
                  </a:lnTo>
                  <a:lnTo>
                    <a:pt x="15" y="89"/>
                  </a:lnTo>
                  <a:lnTo>
                    <a:pt x="15" y="90"/>
                  </a:lnTo>
                  <a:lnTo>
                    <a:pt x="15" y="89"/>
                  </a:lnTo>
                  <a:lnTo>
                    <a:pt x="14" y="92"/>
                  </a:lnTo>
                  <a:lnTo>
                    <a:pt x="13" y="92"/>
                  </a:lnTo>
                  <a:lnTo>
                    <a:pt x="12" y="91"/>
                  </a:lnTo>
                  <a:lnTo>
                    <a:pt x="12" y="92"/>
                  </a:lnTo>
                  <a:lnTo>
                    <a:pt x="13" y="93"/>
                  </a:lnTo>
                  <a:lnTo>
                    <a:pt x="11" y="94"/>
                  </a:lnTo>
                  <a:lnTo>
                    <a:pt x="10" y="96"/>
                  </a:lnTo>
                  <a:lnTo>
                    <a:pt x="11" y="96"/>
                  </a:lnTo>
                  <a:lnTo>
                    <a:pt x="11" y="98"/>
                  </a:lnTo>
                  <a:lnTo>
                    <a:pt x="10" y="98"/>
                  </a:lnTo>
                  <a:lnTo>
                    <a:pt x="11" y="99"/>
                  </a:lnTo>
                  <a:lnTo>
                    <a:pt x="13" y="101"/>
                  </a:lnTo>
                  <a:lnTo>
                    <a:pt x="13" y="10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1" name="Freeform 111" hidden="1"/>
            <p:cNvSpPr>
              <a:spLocks/>
            </p:cNvSpPr>
            <p:nvPr/>
          </p:nvSpPr>
          <p:spPr bwMode="auto">
            <a:xfrm>
              <a:off x="816" y="1476"/>
              <a:ext cx="421" cy="616"/>
            </a:xfrm>
            <a:custGeom>
              <a:avLst/>
              <a:gdLst/>
              <a:ahLst/>
              <a:cxnLst>
                <a:cxn ang="0">
                  <a:pos x="28" y="47"/>
                </a:cxn>
                <a:cxn ang="0">
                  <a:pos x="30" y="46"/>
                </a:cxn>
                <a:cxn ang="0">
                  <a:pos x="31" y="43"/>
                </a:cxn>
                <a:cxn ang="0">
                  <a:pos x="30" y="41"/>
                </a:cxn>
                <a:cxn ang="0">
                  <a:pos x="31" y="39"/>
                </a:cxn>
                <a:cxn ang="0">
                  <a:pos x="31" y="37"/>
                </a:cxn>
                <a:cxn ang="0">
                  <a:pos x="32" y="32"/>
                </a:cxn>
                <a:cxn ang="0">
                  <a:pos x="28" y="28"/>
                </a:cxn>
                <a:cxn ang="0">
                  <a:pos x="27" y="24"/>
                </a:cxn>
                <a:cxn ang="0">
                  <a:pos x="25" y="25"/>
                </a:cxn>
                <a:cxn ang="0">
                  <a:pos x="23" y="24"/>
                </a:cxn>
                <a:cxn ang="0">
                  <a:pos x="21" y="23"/>
                </a:cxn>
                <a:cxn ang="0">
                  <a:pos x="19" y="19"/>
                </a:cxn>
                <a:cxn ang="0">
                  <a:pos x="21" y="17"/>
                </a:cxn>
                <a:cxn ang="0">
                  <a:pos x="22" y="13"/>
                </a:cxn>
                <a:cxn ang="0">
                  <a:pos x="28" y="11"/>
                </a:cxn>
                <a:cxn ang="0">
                  <a:pos x="29" y="10"/>
                </a:cxn>
                <a:cxn ang="0">
                  <a:pos x="27" y="10"/>
                </a:cxn>
                <a:cxn ang="0">
                  <a:pos x="29" y="7"/>
                </a:cxn>
                <a:cxn ang="0">
                  <a:pos x="26" y="6"/>
                </a:cxn>
                <a:cxn ang="0">
                  <a:pos x="24" y="6"/>
                </a:cxn>
                <a:cxn ang="0">
                  <a:pos x="21" y="6"/>
                </a:cxn>
                <a:cxn ang="0">
                  <a:pos x="20" y="5"/>
                </a:cxn>
                <a:cxn ang="0">
                  <a:pos x="19" y="3"/>
                </a:cxn>
                <a:cxn ang="0">
                  <a:pos x="17" y="1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5" y="2"/>
                </a:cxn>
                <a:cxn ang="0">
                  <a:pos x="12" y="6"/>
                </a:cxn>
                <a:cxn ang="0">
                  <a:pos x="8" y="9"/>
                </a:cxn>
                <a:cxn ang="0">
                  <a:pos x="6" y="10"/>
                </a:cxn>
                <a:cxn ang="0">
                  <a:pos x="5" y="12"/>
                </a:cxn>
                <a:cxn ang="0">
                  <a:pos x="4" y="12"/>
                </a:cxn>
                <a:cxn ang="0">
                  <a:pos x="3" y="11"/>
                </a:cxn>
                <a:cxn ang="0">
                  <a:pos x="1" y="10"/>
                </a:cxn>
                <a:cxn ang="0">
                  <a:pos x="2" y="9"/>
                </a:cxn>
                <a:cxn ang="0">
                  <a:pos x="0" y="13"/>
                </a:cxn>
                <a:cxn ang="0">
                  <a:pos x="0" y="15"/>
                </a:cxn>
                <a:cxn ang="0">
                  <a:pos x="4" y="18"/>
                </a:cxn>
                <a:cxn ang="0">
                  <a:pos x="6" y="21"/>
                </a:cxn>
                <a:cxn ang="0">
                  <a:pos x="8" y="27"/>
                </a:cxn>
                <a:cxn ang="0">
                  <a:pos x="10" y="30"/>
                </a:cxn>
                <a:cxn ang="0">
                  <a:pos x="12" y="34"/>
                </a:cxn>
                <a:cxn ang="0">
                  <a:pos x="12" y="36"/>
                </a:cxn>
                <a:cxn ang="0">
                  <a:pos x="15" y="40"/>
                </a:cxn>
                <a:cxn ang="0">
                  <a:pos x="23" y="44"/>
                </a:cxn>
                <a:cxn ang="0">
                  <a:pos x="26" y="47"/>
                </a:cxn>
                <a:cxn ang="0">
                  <a:pos x="27" y="47"/>
                </a:cxn>
              </a:cxnLst>
              <a:rect l="0" t="0" r="r" b="b"/>
              <a:pathLst>
                <a:path w="32" h="47">
                  <a:moveTo>
                    <a:pt x="27" y="47"/>
                  </a:moveTo>
                  <a:lnTo>
                    <a:pt x="28" y="47"/>
                  </a:lnTo>
                  <a:lnTo>
                    <a:pt x="29" y="47"/>
                  </a:lnTo>
                  <a:lnTo>
                    <a:pt x="30" y="46"/>
                  </a:lnTo>
                  <a:lnTo>
                    <a:pt x="30" y="45"/>
                  </a:lnTo>
                  <a:lnTo>
                    <a:pt x="31" y="43"/>
                  </a:lnTo>
                  <a:lnTo>
                    <a:pt x="31" y="42"/>
                  </a:lnTo>
                  <a:lnTo>
                    <a:pt x="30" y="41"/>
                  </a:lnTo>
                  <a:lnTo>
                    <a:pt x="30" y="40"/>
                  </a:lnTo>
                  <a:lnTo>
                    <a:pt x="31" y="39"/>
                  </a:lnTo>
                  <a:lnTo>
                    <a:pt x="30" y="38"/>
                  </a:lnTo>
                  <a:lnTo>
                    <a:pt x="31" y="37"/>
                  </a:lnTo>
                  <a:lnTo>
                    <a:pt x="31" y="33"/>
                  </a:lnTo>
                  <a:lnTo>
                    <a:pt x="32" y="32"/>
                  </a:lnTo>
                  <a:lnTo>
                    <a:pt x="30" y="28"/>
                  </a:lnTo>
                  <a:lnTo>
                    <a:pt x="28" y="28"/>
                  </a:lnTo>
                  <a:lnTo>
                    <a:pt x="27" y="28"/>
                  </a:lnTo>
                  <a:lnTo>
                    <a:pt x="27" y="24"/>
                  </a:lnTo>
                  <a:lnTo>
                    <a:pt x="26" y="25"/>
                  </a:lnTo>
                  <a:lnTo>
                    <a:pt x="25" y="25"/>
                  </a:lnTo>
                  <a:lnTo>
                    <a:pt x="23" y="25"/>
                  </a:lnTo>
                  <a:lnTo>
                    <a:pt x="23" y="24"/>
                  </a:lnTo>
                  <a:lnTo>
                    <a:pt x="21" y="24"/>
                  </a:lnTo>
                  <a:lnTo>
                    <a:pt x="21" y="23"/>
                  </a:lnTo>
                  <a:lnTo>
                    <a:pt x="20" y="21"/>
                  </a:lnTo>
                  <a:lnTo>
                    <a:pt x="19" y="19"/>
                  </a:lnTo>
                  <a:lnTo>
                    <a:pt x="20" y="17"/>
                  </a:lnTo>
                  <a:lnTo>
                    <a:pt x="21" y="17"/>
                  </a:lnTo>
                  <a:lnTo>
                    <a:pt x="21" y="15"/>
                  </a:lnTo>
                  <a:lnTo>
                    <a:pt x="22" y="13"/>
                  </a:lnTo>
                  <a:lnTo>
                    <a:pt x="24" y="12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9" y="10"/>
                  </a:lnTo>
                  <a:lnTo>
                    <a:pt x="28" y="10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9" y="7"/>
                  </a:lnTo>
                  <a:lnTo>
                    <a:pt x="28" y="6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4" y="6"/>
                  </a:lnTo>
                  <a:lnTo>
                    <a:pt x="23" y="6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20" y="5"/>
                  </a:lnTo>
                  <a:lnTo>
                    <a:pt x="20" y="4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2" y="6"/>
                  </a:lnTo>
                  <a:lnTo>
                    <a:pt x="8" y="8"/>
                  </a:lnTo>
                  <a:lnTo>
                    <a:pt x="8" y="9"/>
                  </a:lnTo>
                  <a:lnTo>
                    <a:pt x="7" y="9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5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2" y="9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0" y="15"/>
                  </a:lnTo>
                  <a:lnTo>
                    <a:pt x="3" y="17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6" y="21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9" y="29"/>
                  </a:lnTo>
                  <a:lnTo>
                    <a:pt x="10" y="30"/>
                  </a:lnTo>
                  <a:lnTo>
                    <a:pt x="12" y="33"/>
                  </a:lnTo>
                  <a:lnTo>
                    <a:pt x="12" y="34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7"/>
                  </a:lnTo>
                  <a:lnTo>
                    <a:pt x="15" y="40"/>
                  </a:lnTo>
                  <a:lnTo>
                    <a:pt x="19" y="42"/>
                  </a:lnTo>
                  <a:lnTo>
                    <a:pt x="23" y="44"/>
                  </a:lnTo>
                  <a:lnTo>
                    <a:pt x="24" y="45"/>
                  </a:lnTo>
                  <a:lnTo>
                    <a:pt x="26" y="47"/>
                  </a:lnTo>
                  <a:lnTo>
                    <a:pt x="27" y="47"/>
                  </a:lnTo>
                  <a:lnTo>
                    <a:pt x="27" y="47"/>
                  </a:lnTo>
                </a:path>
              </a:pathLst>
            </a:custGeom>
            <a:solidFill>
              <a:srgbClr val="DBFEBC"/>
            </a:solidFill>
            <a:ln w="6350" cap="flat" cmpd="sng">
              <a:solidFill>
                <a:srgbClr val="00B48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2" name="Freeform 112" hidden="1"/>
            <p:cNvSpPr>
              <a:spLocks/>
            </p:cNvSpPr>
            <p:nvPr/>
          </p:nvSpPr>
          <p:spPr bwMode="auto">
            <a:xfrm>
              <a:off x="1485" y="1185"/>
              <a:ext cx="169" cy="241"/>
            </a:xfrm>
            <a:custGeom>
              <a:avLst/>
              <a:gdLst/>
              <a:ahLst/>
              <a:cxnLst>
                <a:cxn ang="0">
                  <a:pos x="13" y="17"/>
                </a:cxn>
                <a:cxn ang="0">
                  <a:pos x="12" y="17"/>
                </a:cxn>
                <a:cxn ang="0">
                  <a:pos x="11" y="17"/>
                </a:cxn>
                <a:cxn ang="0">
                  <a:pos x="10" y="17"/>
                </a:cxn>
                <a:cxn ang="0">
                  <a:pos x="8" y="18"/>
                </a:cxn>
                <a:cxn ang="0">
                  <a:pos x="7" y="18"/>
                </a:cxn>
                <a:cxn ang="0">
                  <a:pos x="6" y="18"/>
                </a:cxn>
                <a:cxn ang="0">
                  <a:pos x="6" y="18"/>
                </a:cxn>
                <a:cxn ang="0">
                  <a:pos x="5" y="17"/>
                </a:cxn>
                <a:cxn ang="0">
                  <a:pos x="5" y="16"/>
                </a:cxn>
                <a:cxn ang="0">
                  <a:pos x="4" y="15"/>
                </a:cxn>
                <a:cxn ang="0">
                  <a:pos x="5" y="12"/>
                </a:cxn>
                <a:cxn ang="0">
                  <a:pos x="5" y="12"/>
                </a:cxn>
                <a:cxn ang="0">
                  <a:pos x="5" y="10"/>
                </a:cxn>
                <a:cxn ang="0">
                  <a:pos x="4" y="10"/>
                </a:cxn>
                <a:cxn ang="0">
                  <a:pos x="4" y="9"/>
                </a:cxn>
                <a:cxn ang="0">
                  <a:pos x="4" y="8"/>
                </a:cxn>
                <a:cxn ang="0">
                  <a:pos x="2" y="8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1" y="4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4" y="1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7" y="2"/>
                </a:cxn>
                <a:cxn ang="0">
                  <a:pos x="8" y="3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9" y="4"/>
                </a:cxn>
                <a:cxn ang="0">
                  <a:pos x="10" y="5"/>
                </a:cxn>
                <a:cxn ang="0">
                  <a:pos x="11" y="6"/>
                </a:cxn>
                <a:cxn ang="0">
                  <a:pos x="11" y="7"/>
                </a:cxn>
                <a:cxn ang="0">
                  <a:pos x="11" y="8"/>
                </a:cxn>
                <a:cxn ang="0">
                  <a:pos x="11" y="8"/>
                </a:cxn>
                <a:cxn ang="0">
                  <a:pos x="11" y="9"/>
                </a:cxn>
                <a:cxn ang="0">
                  <a:pos x="9" y="9"/>
                </a:cxn>
                <a:cxn ang="0">
                  <a:pos x="9" y="11"/>
                </a:cxn>
                <a:cxn ang="0">
                  <a:pos x="10" y="13"/>
                </a:cxn>
                <a:cxn ang="0">
                  <a:pos x="11" y="13"/>
                </a:cxn>
                <a:cxn ang="0">
                  <a:pos x="12" y="15"/>
                </a:cxn>
                <a:cxn ang="0">
                  <a:pos x="13" y="17"/>
                </a:cxn>
                <a:cxn ang="0">
                  <a:pos x="13" y="17"/>
                </a:cxn>
              </a:cxnLst>
              <a:rect l="0" t="0" r="r" b="b"/>
              <a:pathLst>
                <a:path w="13" h="18">
                  <a:moveTo>
                    <a:pt x="13" y="17"/>
                  </a:moveTo>
                  <a:lnTo>
                    <a:pt x="12" y="17"/>
                  </a:lnTo>
                  <a:lnTo>
                    <a:pt x="11" y="17"/>
                  </a:lnTo>
                  <a:lnTo>
                    <a:pt x="10" y="17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4" y="15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4"/>
                  </a:lnTo>
                  <a:lnTo>
                    <a:pt x="9" y="4"/>
                  </a:lnTo>
                  <a:lnTo>
                    <a:pt x="10" y="5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1"/>
                  </a:lnTo>
                  <a:lnTo>
                    <a:pt x="10" y="13"/>
                  </a:lnTo>
                  <a:lnTo>
                    <a:pt x="11" y="13"/>
                  </a:lnTo>
                  <a:lnTo>
                    <a:pt x="12" y="15"/>
                  </a:lnTo>
                  <a:lnTo>
                    <a:pt x="13" y="17"/>
                  </a:lnTo>
                  <a:lnTo>
                    <a:pt x="13" y="17"/>
                  </a:lnTo>
                </a:path>
              </a:pathLst>
            </a:custGeom>
            <a:solidFill>
              <a:srgbClr val="DDF2FA"/>
            </a:solidFill>
            <a:ln w="6350" cap="flat" cmpd="sng">
              <a:solidFill>
                <a:srgbClr val="265DC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3" name="Freeform 113" hidden="1"/>
            <p:cNvSpPr>
              <a:spLocks/>
            </p:cNvSpPr>
            <p:nvPr/>
          </p:nvSpPr>
          <p:spPr bwMode="auto">
            <a:xfrm>
              <a:off x="1603" y="1269"/>
              <a:ext cx="129" cy="140"/>
            </a:xfrm>
            <a:custGeom>
              <a:avLst/>
              <a:gdLst/>
              <a:ahLst/>
              <a:cxnLst>
                <a:cxn ang="0">
                  <a:pos x="9" y="10"/>
                </a:cxn>
                <a:cxn ang="0">
                  <a:pos x="8" y="9"/>
                </a:cxn>
                <a:cxn ang="0">
                  <a:pos x="7" y="10"/>
                </a:cxn>
                <a:cxn ang="0">
                  <a:pos x="6" y="9"/>
                </a:cxn>
                <a:cxn ang="0">
                  <a:pos x="6" y="10"/>
                </a:cxn>
                <a:cxn ang="0">
                  <a:pos x="5" y="11"/>
                </a:cxn>
                <a:cxn ang="0">
                  <a:pos x="4" y="11"/>
                </a:cxn>
                <a:cxn ang="0">
                  <a:pos x="3" y="9"/>
                </a:cxn>
                <a:cxn ang="0">
                  <a:pos x="2" y="7"/>
                </a:cxn>
                <a:cxn ang="0">
                  <a:pos x="1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8" y="0"/>
                </a:cxn>
                <a:cxn ang="0">
                  <a:pos x="10" y="1"/>
                </a:cxn>
                <a:cxn ang="0">
                  <a:pos x="10" y="2"/>
                </a:cxn>
                <a:cxn ang="0">
                  <a:pos x="9" y="3"/>
                </a:cxn>
                <a:cxn ang="0">
                  <a:pos x="10" y="5"/>
                </a:cxn>
                <a:cxn ang="0">
                  <a:pos x="10" y="6"/>
                </a:cxn>
                <a:cxn ang="0">
                  <a:pos x="10" y="9"/>
                </a:cxn>
                <a:cxn ang="0">
                  <a:pos x="9" y="10"/>
                </a:cxn>
                <a:cxn ang="0">
                  <a:pos x="9" y="10"/>
                </a:cxn>
              </a:cxnLst>
              <a:rect l="0" t="0" r="r" b="b"/>
              <a:pathLst>
                <a:path w="10" h="11">
                  <a:moveTo>
                    <a:pt x="9" y="10"/>
                  </a:moveTo>
                  <a:lnTo>
                    <a:pt x="8" y="9"/>
                  </a:lnTo>
                  <a:lnTo>
                    <a:pt x="7" y="10"/>
                  </a:lnTo>
                  <a:lnTo>
                    <a:pt x="6" y="9"/>
                  </a:lnTo>
                  <a:lnTo>
                    <a:pt x="6" y="10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9"/>
                  </a:lnTo>
                  <a:lnTo>
                    <a:pt x="2" y="7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3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9" y="10"/>
                  </a:lnTo>
                </a:path>
              </a:pathLst>
            </a:custGeom>
            <a:solidFill>
              <a:srgbClr val="DDF2FA"/>
            </a:solidFill>
            <a:ln w="6350" cap="flat" cmpd="sng">
              <a:solidFill>
                <a:srgbClr val="265DC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4" name="Freeform 114" hidden="1"/>
            <p:cNvSpPr>
              <a:spLocks/>
            </p:cNvSpPr>
            <p:nvPr/>
          </p:nvSpPr>
          <p:spPr bwMode="auto">
            <a:xfrm>
              <a:off x="1063" y="1291"/>
              <a:ext cx="1326" cy="1389"/>
            </a:xfrm>
            <a:custGeom>
              <a:avLst/>
              <a:gdLst/>
              <a:ahLst/>
              <a:cxnLst>
                <a:cxn ang="0">
                  <a:pos x="56" y="102"/>
                </a:cxn>
                <a:cxn ang="0">
                  <a:pos x="62" y="93"/>
                </a:cxn>
                <a:cxn ang="0">
                  <a:pos x="65" y="87"/>
                </a:cxn>
                <a:cxn ang="0">
                  <a:pos x="66" y="81"/>
                </a:cxn>
                <a:cxn ang="0">
                  <a:pos x="75" y="75"/>
                </a:cxn>
                <a:cxn ang="0">
                  <a:pos x="76" y="75"/>
                </a:cxn>
                <a:cxn ang="0">
                  <a:pos x="82" y="74"/>
                </a:cxn>
                <a:cxn ang="0">
                  <a:pos x="86" y="68"/>
                </a:cxn>
                <a:cxn ang="0">
                  <a:pos x="90" y="60"/>
                </a:cxn>
                <a:cxn ang="0">
                  <a:pos x="91" y="47"/>
                </a:cxn>
                <a:cxn ang="0">
                  <a:pos x="97" y="41"/>
                </a:cxn>
                <a:cxn ang="0">
                  <a:pos x="101" y="32"/>
                </a:cxn>
                <a:cxn ang="0">
                  <a:pos x="95" y="27"/>
                </a:cxn>
                <a:cxn ang="0">
                  <a:pos x="83" y="21"/>
                </a:cxn>
                <a:cxn ang="0">
                  <a:pos x="77" y="20"/>
                </a:cxn>
                <a:cxn ang="0">
                  <a:pos x="75" y="18"/>
                </a:cxn>
                <a:cxn ang="0">
                  <a:pos x="71" y="16"/>
                </a:cxn>
                <a:cxn ang="0">
                  <a:pos x="66" y="18"/>
                </a:cxn>
                <a:cxn ang="0">
                  <a:pos x="60" y="19"/>
                </a:cxn>
                <a:cxn ang="0">
                  <a:pos x="58" y="18"/>
                </a:cxn>
                <a:cxn ang="0">
                  <a:pos x="59" y="17"/>
                </a:cxn>
                <a:cxn ang="0">
                  <a:pos x="58" y="17"/>
                </a:cxn>
                <a:cxn ang="0">
                  <a:pos x="61" y="9"/>
                </a:cxn>
                <a:cxn ang="0">
                  <a:pos x="58" y="3"/>
                </a:cxn>
                <a:cxn ang="0">
                  <a:pos x="53" y="8"/>
                </a:cxn>
                <a:cxn ang="0">
                  <a:pos x="48" y="8"/>
                </a:cxn>
                <a:cxn ang="0">
                  <a:pos x="45" y="9"/>
                </a:cxn>
                <a:cxn ang="0">
                  <a:pos x="40" y="10"/>
                </a:cxn>
                <a:cxn ang="0">
                  <a:pos x="37" y="9"/>
                </a:cxn>
                <a:cxn ang="0">
                  <a:pos x="37" y="4"/>
                </a:cxn>
                <a:cxn ang="0">
                  <a:pos x="36" y="0"/>
                </a:cxn>
                <a:cxn ang="0">
                  <a:pos x="32" y="2"/>
                </a:cxn>
                <a:cxn ang="0">
                  <a:pos x="27" y="4"/>
                </a:cxn>
                <a:cxn ang="0">
                  <a:pos x="25" y="4"/>
                </a:cxn>
                <a:cxn ang="0">
                  <a:pos x="27" y="8"/>
                </a:cxn>
                <a:cxn ang="0">
                  <a:pos x="21" y="12"/>
                </a:cxn>
                <a:cxn ang="0">
                  <a:pos x="17" y="9"/>
                </a:cxn>
                <a:cxn ang="0">
                  <a:pos x="14" y="9"/>
                </a:cxn>
                <a:cxn ang="0">
                  <a:pos x="11" y="11"/>
                </a:cxn>
                <a:cxn ang="0">
                  <a:pos x="10" y="14"/>
                </a:cxn>
                <a:cxn ang="0">
                  <a:pos x="10" y="22"/>
                </a:cxn>
                <a:cxn ang="0">
                  <a:pos x="5" y="26"/>
                </a:cxn>
                <a:cxn ang="0">
                  <a:pos x="1" y="31"/>
                </a:cxn>
                <a:cxn ang="0">
                  <a:pos x="2" y="38"/>
                </a:cxn>
                <a:cxn ang="0">
                  <a:pos x="7" y="39"/>
                </a:cxn>
                <a:cxn ang="0">
                  <a:pos x="11" y="42"/>
                </a:cxn>
                <a:cxn ang="0">
                  <a:pos x="22" y="39"/>
                </a:cxn>
                <a:cxn ang="0">
                  <a:pos x="22" y="43"/>
                </a:cxn>
                <a:cxn ang="0">
                  <a:pos x="28" y="47"/>
                </a:cxn>
                <a:cxn ang="0">
                  <a:pos x="34" y="49"/>
                </a:cxn>
                <a:cxn ang="0">
                  <a:pos x="34" y="53"/>
                </a:cxn>
                <a:cxn ang="0">
                  <a:pos x="40" y="59"/>
                </a:cxn>
                <a:cxn ang="0">
                  <a:pos x="41" y="65"/>
                </a:cxn>
                <a:cxn ang="0">
                  <a:pos x="41" y="68"/>
                </a:cxn>
                <a:cxn ang="0">
                  <a:pos x="45" y="72"/>
                </a:cxn>
                <a:cxn ang="0">
                  <a:pos x="48" y="77"/>
                </a:cxn>
                <a:cxn ang="0">
                  <a:pos x="50" y="79"/>
                </a:cxn>
                <a:cxn ang="0">
                  <a:pos x="52" y="84"/>
                </a:cxn>
                <a:cxn ang="0">
                  <a:pos x="46" y="90"/>
                </a:cxn>
                <a:cxn ang="0">
                  <a:pos x="43" y="95"/>
                </a:cxn>
                <a:cxn ang="0">
                  <a:pos x="47" y="98"/>
                </a:cxn>
                <a:cxn ang="0">
                  <a:pos x="50" y="100"/>
                </a:cxn>
                <a:cxn ang="0">
                  <a:pos x="53" y="104"/>
                </a:cxn>
              </a:cxnLst>
              <a:rect l="0" t="0" r="r" b="b"/>
              <a:pathLst>
                <a:path w="101" h="106">
                  <a:moveTo>
                    <a:pt x="53" y="106"/>
                  </a:moveTo>
                  <a:lnTo>
                    <a:pt x="54" y="105"/>
                  </a:lnTo>
                  <a:lnTo>
                    <a:pt x="55" y="103"/>
                  </a:lnTo>
                  <a:lnTo>
                    <a:pt x="56" y="102"/>
                  </a:lnTo>
                  <a:lnTo>
                    <a:pt x="59" y="99"/>
                  </a:lnTo>
                  <a:lnTo>
                    <a:pt x="61" y="96"/>
                  </a:lnTo>
                  <a:lnTo>
                    <a:pt x="61" y="95"/>
                  </a:lnTo>
                  <a:lnTo>
                    <a:pt x="62" y="93"/>
                  </a:lnTo>
                  <a:lnTo>
                    <a:pt x="63" y="91"/>
                  </a:lnTo>
                  <a:lnTo>
                    <a:pt x="64" y="91"/>
                  </a:lnTo>
                  <a:lnTo>
                    <a:pt x="65" y="90"/>
                  </a:lnTo>
                  <a:lnTo>
                    <a:pt x="65" y="87"/>
                  </a:lnTo>
                  <a:lnTo>
                    <a:pt x="66" y="86"/>
                  </a:lnTo>
                  <a:lnTo>
                    <a:pt x="65" y="86"/>
                  </a:lnTo>
                  <a:lnTo>
                    <a:pt x="65" y="83"/>
                  </a:lnTo>
                  <a:lnTo>
                    <a:pt x="66" y="81"/>
                  </a:lnTo>
                  <a:lnTo>
                    <a:pt x="70" y="78"/>
                  </a:lnTo>
                  <a:lnTo>
                    <a:pt x="72" y="77"/>
                  </a:lnTo>
                  <a:lnTo>
                    <a:pt x="73" y="76"/>
                  </a:lnTo>
                  <a:lnTo>
                    <a:pt x="75" y="75"/>
                  </a:lnTo>
                  <a:lnTo>
                    <a:pt x="76" y="75"/>
                  </a:lnTo>
                  <a:lnTo>
                    <a:pt x="76" y="75"/>
                  </a:lnTo>
                  <a:lnTo>
                    <a:pt x="76" y="74"/>
                  </a:lnTo>
                  <a:lnTo>
                    <a:pt x="76" y="75"/>
                  </a:lnTo>
                  <a:lnTo>
                    <a:pt x="77" y="74"/>
                  </a:lnTo>
                  <a:lnTo>
                    <a:pt x="78" y="74"/>
                  </a:lnTo>
                  <a:lnTo>
                    <a:pt x="79" y="74"/>
                  </a:lnTo>
                  <a:lnTo>
                    <a:pt x="82" y="74"/>
                  </a:lnTo>
                  <a:lnTo>
                    <a:pt x="82" y="73"/>
                  </a:lnTo>
                  <a:lnTo>
                    <a:pt x="85" y="72"/>
                  </a:lnTo>
                  <a:lnTo>
                    <a:pt x="85" y="70"/>
                  </a:lnTo>
                  <a:lnTo>
                    <a:pt x="86" y="68"/>
                  </a:lnTo>
                  <a:lnTo>
                    <a:pt x="87" y="66"/>
                  </a:lnTo>
                  <a:lnTo>
                    <a:pt x="88" y="65"/>
                  </a:lnTo>
                  <a:lnTo>
                    <a:pt x="89" y="61"/>
                  </a:lnTo>
                  <a:lnTo>
                    <a:pt x="90" y="60"/>
                  </a:lnTo>
                  <a:lnTo>
                    <a:pt x="90" y="55"/>
                  </a:lnTo>
                  <a:lnTo>
                    <a:pt x="90" y="51"/>
                  </a:lnTo>
                  <a:lnTo>
                    <a:pt x="90" y="48"/>
                  </a:lnTo>
                  <a:lnTo>
                    <a:pt x="91" y="47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94" y="43"/>
                  </a:lnTo>
                  <a:lnTo>
                    <a:pt x="97" y="41"/>
                  </a:lnTo>
                  <a:lnTo>
                    <a:pt x="97" y="41"/>
                  </a:lnTo>
                  <a:lnTo>
                    <a:pt x="100" y="37"/>
                  </a:lnTo>
                  <a:lnTo>
                    <a:pt x="101" y="34"/>
                  </a:lnTo>
                  <a:lnTo>
                    <a:pt x="101" y="32"/>
                  </a:lnTo>
                  <a:lnTo>
                    <a:pt x="101" y="31"/>
                  </a:lnTo>
                  <a:lnTo>
                    <a:pt x="100" y="28"/>
                  </a:lnTo>
                  <a:lnTo>
                    <a:pt x="99" y="27"/>
                  </a:lnTo>
                  <a:lnTo>
                    <a:pt x="95" y="27"/>
                  </a:lnTo>
                  <a:lnTo>
                    <a:pt x="91" y="23"/>
                  </a:lnTo>
                  <a:lnTo>
                    <a:pt x="89" y="22"/>
                  </a:lnTo>
                  <a:lnTo>
                    <a:pt x="88" y="21"/>
                  </a:lnTo>
                  <a:lnTo>
                    <a:pt x="83" y="21"/>
                  </a:lnTo>
                  <a:lnTo>
                    <a:pt x="79" y="20"/>
                  </a:lnTo>
                  <a:lnTo>
                    <a:pt x="78" y="20"/>
                  </a:lnTo>
                  <a:lnTo>
                    <a:pt x="76" y="21"/>
                  </a:lnTo>
                  <a:lnTo>
                    <a:pt x="77" y="20"/>
                  </a:lnTo>
                  <a:lnTo>
                    <a:pt x="76" y="19"/>
                  </a:lnTo>
                  <a:lnTo>
                    <a:pt x="76" y="19"/>
                  </a:lnTo>
                  <a:lnTo>
                    <a:pt x="76" y="19"/>
                  </a:lnTo>
                  <a:lnTo>
                    <a:pt x="75" y="18"/>
                  </a:lnTo>
                  <a:lnTo>
                    <a:pt x="74" y="18"/>
                  </a:lnTo>
                  <a:lnTo>
                    <a:pt x="74" y="17"/>
                  </a:lnTo>
                  <a:lnTo>
                    <a:pt x="72" y="16"/>
                  </a:lnTo>
                  <a:lnTo>
                    <a:pt x="71" y="16"/>
                  </a:lnTo>
                  <a:lnTo>
                    <a:pt x="69" y="15"/>
                  </a:lnTo>
                  <a:lnTo>
                    <a:pt x="67" y="15"/>
                  </a:lnTo>
                  <a:lnTo>
                    <a:pt x="67" y="16"/>
                  </a:lnTo>
                  <a:lnTo>
                    <a:pt x="66" y="18"/>
                  </a:lnTo>
                  <a:lnTo>
                    <a:pt x="65" y="18"/>
                  </a:lnTo>
                  <a:lnTo>
                    <a:pt x="64" y="20"/>
                  </a:lnTo>
                  <a:lnTo>
                    <a:pt x="63" y="18"/>
                  </a:lnTo>
                  <a:lnTo>
                    <a:pt x="60" y="19"/>
                  </a:lnTo>
                  <a:lnTo>
                    <a:pt x="59" y="19"/>
                  </a:lnTo>
                  <a:lnTo>
                    <a:pt x="58" y="19"/>
                  </a:lnTo>
                  <a:lnTo>
                    <a:pt x="58" y="19"/>
                  </a:lnTo>
                  <a:lnTo>
                    <a:pt x="58" y="18"/>
                  </a:lnTo>
                  <a:lnTo>
                    <a:pt x="60" y="19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59" y="17"/>
                  </a:lnTo>
                  <a:lnTo>
                    <a:pt x="60" y="16"/>
                  </a:lnTo>
                  <a:lnTo>
                    <a:pt x="59" y="16"/>
                  </a:lnTo>
                  <a:lnTo>
                    <a:pt x="59" y="17"/>
                  </a:lnTo>
                  <a:lnTo>
                    <a:pt x="58" y="17"/>
                  </a:lnTo>
                  <a:lnTo>
                    <a:pt x="58" y="15"/>
                  </a:lnTo>
                  <a:lnTo>
                    <a:pt x="62" y="11"/>
                  </a:lnTo>
                  <a:lnTo>
                    <a:pt x="62" y="9"/>
                  </a:lnTo>
                  <a:lnTo>
                    <a:pt x="61" y="9"/>
                  </a:lnTo>
                  <a:lnTo>
                    <a:pt x="60" y="6"/>
                  </a:lnTo>
                  <a:lnTo>
                    <a:pt x="59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6" y="6"/>
                  </a:lnTo>
                  <a:lnTo>
                    <a:pt x="55" y="7"/>
                  </a:lnTo>
                  <a:lnTo>
                    <a:pt x="54" y="8"/>
                  </a:lnTo>
                  <a:lnTo>
                    <a:pt x="53" y="8"/>
                  </a:lnTo>
                  <a:lnTo>
                    <a:pt x="51" y="9"/>
                  </a:lnTo>
                  <a:lnTo>
                    <a:pt x="50" y="8"/>
                  </a:lnTo>
                  <a:lnTo>
                    <a:pt x="49" y="7"/>
                  </a:lnTo>
                  <a:lnTo>
                    <a:pt x="48" y="8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6" y="9"/>
                  </a:lnTo>
                  <a:lnTo>
                    <a:pt x="45" y="9"/>
                  </a:lnTo>
                  <a:lnTo>
                    <a:pt x="44" y="9"/>
                  </a:lnTo>
                  <a:lnTo>
                    <a:pt x="43" y="9"/>
                  </a:lnTo>
                  <a:lnTo>
                    <a:pt x="42" y="9"/>
                  </a:lnTo>
                  <a:lnTo>
                    <a:pt x="40" y="10"/>
                  </a:lnTo>
                  <a:lnTo>
                    <a:pt x="39" y="10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37" y="9"/>
                  </a:lnTo>
                  <a:lnTo>
                    <a:pt x="37" y="8"/>
                  </a:lnTo>
                  <a:lnTo>
                    <a:pt x="36" y="7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2"/>
                  </a:lnTo>
                  <a:lnTo>
                    <a:pt x="36" y="2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3" y="2"/>
                  </a:lnTo>
                  <a:lnTo>
                    <a:pt x="32" y="2"/>
                  </a:lnTo>
                  <a:lnTo>
                    <a:pt x="31" y="3"/>
                  </a:lnTo>
                  <a:lnTo>
                    <a:pt x="29" y="3"/>
                  </a:lnTo>
                  <a:lnTo>
                    <a:pt x="28" y="4"/>
                  </a:lnTo>
                  <a:lnTo>
                    <a:pt x="27" y="4"/>
                  </a:lnTo>
                  <a:lnTo>
                    <a:pt x="25" y="3"/>
                  </a:lnTo>
                  <a:lnTo>
                    <a:pt x="23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2" y="11"/>
                  </a:lnTo>
                  <a:lnTo>
                    <a:pt x="21" y="12"/>
                  </a:lnTo>
                  <a:lnTo>
                    <a:pt x="19" y="12"/>
                  </a:lnTo>
                  <a:lnTo>
                    <a:pt x="18" y="10"/>
                  </a:lnTo>
                  <a:lnTo>
                    <a:pt x="17" y="11"/>
                  </a:lnTo>
                  <a:lnTo>
                    <a:pt x="17" y="9"/>
                  </a:lnTo>
                  <a:lnTo>
                    <a:pt x="16" y="9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2" y="12"/>
                  </a:lnTo>
                  <a:lnTo>
                    <a:pt x="11" y="12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1" y="15"/>
                  </a:lnTo>
                  <a:lnTo>
                    <a:pt x="11" y="17"/>
                  </a:lnTo>
                  <a:lnTo>
                    <a:pt x="11" y="19"/>
                  </a:lnTo>
                  <a:lnTo>
                    <a:pt x="10" y="22"/>
                  </a:lnTo>
                  <a:lnTo>
                    <a:pt x="10" y="24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5" y="26"/>
                  </a:lnTo>
                  <a:lnTo>
                    <a:pt x="3" y="27"/>
                  </a:lnTo>
                  <a:lnTo>
                    <a:pt x="2" y="29"/>
                  </a:lnTo>
                  <a:lnTo>
                    <a:pt x="2" y="31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5"/>
                  </a:lnTo>
                  <a:lnTo>
                    <a:pt x="2" y="37"/>
                  </a:lnTo>
                  <a:lnTo>
                    <a:pt x="2" y="38"/>
                  </a:lnTo>
                  <a:lnTo>
                    <a:pt x="4" y="38"/>
                  </a:lnTo>
                  <a:lnTo>
                    <a:pt x="4" y="39"/>
                  </a:lnTo>
                  <a:lnTo>
                    <a:pt x="6" y="39"/>
                  </a:lnTo>
                  <a:lnTo>
                    <a:pt x="7" y="39"/>
                  </a:lnTo>
                  <a:lnTo>
                    <a:pt x="8" y="38"/>
                  </a:lnTo>
                  <a:lnTo>
                    <a:pt x="8" y="42"/>
                  </a:lnTo>
                  <a:lnTo>
                    <a:pt x="9" y="42"/>
                  </a:lnTo>
                  <a:lnTo>
                    <a:pt x="11" y="42"/>
                  </a:lnTo>
                  <a:lnTo>
                    <a:pt x="14" y="42"/>
                  </a:lnTo>
                  <a:lnTo>
                    <a:pt x="16" y="41"/>
                  </a:lnTo>
                  <a:lnTo>
                    <a:pt x="18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40"/>
                  </a:lnTo>
                  <a:lnTo>
                    <a:pt x="22" y="41"/>
                  </a:lnTo>
                  <a:lnTo>
                    <a:pt x="22" y="43"/>
                  </a:lnTo>
                  <a:lnTo>
                    <a:pt x="22" y="45"/>
                  </a:lnTo>
                  <a:lnTo>
                    <a:pt x="24" y="46"/>
                  </a:lnTo>
                  <a:lnTo>
                    <a:pt x="27" y="46"/>
                  </a:lnTo>
                  <a:lnTo>
                    <a:pt x="28" y="47"/>
                  </a:lnTo>
                  <a:lnTo>
                    <a:pt x="30" y="48"/>
                  </a:lnTo>
                  <a:lnTo>
                    <a:pt x="31" y="49"/>
                  </a:lnTo>
                  <a:lnTo>
                    <a:pt x="33" y="49"/>
                  </a:lnTo>
                  <a:lnTo>
                    <a:pt x="34" y="49"/>
                  </a:lnTo>
                  <a:lnTo>
                    <a:pt x="34" y="50"/>
                  </a:lnTo>
                  <a:lnTo>
                    <a:pt x="35" y="52"/>
                  </a:lnTo>
                  <a:lnTo>
                    <a:pt x="35" y="53"/>
                  </a:lnTo>
                  <a:lnTo>
                    <a:pt x="34" y="53"/>
                  </a:lnTo>
                  <a:lnTo>
                    <a:pt x="35" y="56"/>
                  </a:lnTo>
                  <a:lnTo>
                    <a:pt x="40" y="56"/>
                  </a:lnTo>
                  <a:lnTo>
                    <a:pt x="40" y="58"/>
                  </a:lnTo>
                  <a:lnTo>
                    <a:pt x="40" y="59"/>
                  </a:lnTo>
                  <a:lnTo>
                    <a:pt x="41" y="59"/>
                  </a:lnTo>
                  <a:lnTo>
                    <a:pt x="42" y="61"/>
                  </a:lnTo>
                  <a:lnTo>
                    <a:pt x="42" y="64"/>
                  </a:lnTo>
                  <a:lnTo>
                    <a:pt x="41" y="65"/>
                  </a:lnTo>
                  <a:lnTo>
                    <a:pt x="41" y="66"/>
                  </a:lnTo>
                  <a:lnTo>
                    <a:pt x="41" y="67"/>
                  </a:lnTo>
                  <a:lnTo>
                    <a:pt x="41" y="67"/>
                  </a:lnTo>
                  <a:lnTo>
                    <a:pt x="41" y="68"/>
                  </a:lnTo>
                  <a:lnTo>
                    <a:pt x="41" y="71"/>
                  </a:lnTo>
                  <a:lnTo>
                    <a:pt x="41" y="72"/>
                  </a:lnTo>
                  <a:lnTo>
                    <a:pt x="43" y="72"/>
                  </a:lnTo>
                  <a:lnTo>
                    <a:pt x="45" y="72"/>
                  </a:lnTo>
                  <a:lnTo>
                    <a:pt x="47" y="73"/>
                  </a:lnTo>
                  <a:lnTo>
                    <a:pt x="47" y="73"/>
                  </a:lnTo>
                  <a:lnTo>
                    <a:pt x="47" y="76"/>
                  </a:lnTo>
                  <a:lnTo>
                    <a:pt x="48" y="77"/>
                  </a:lnTo>
                  <a:lnTo>
                    <a:pt x="48" y="77"/>
                  </a:lnTo>
                  <a:lnTo>
                    <a:pt x="50" y="77"/>
                  </a:lnTo>
                  <a:lnTo>
                    <a:pt x="50" y="77"/>
                  </a:lnTo>
                  <a:lnTo>
                    <a:pt x="50" y="79"/>
                  </a:lnTo>
                  <a:lnTo>
                    <a:pt x="50" y="82"/>
                  </a:lnTo>
                  <a:lnTo>
                    <a:pt x="51" y="82"/>
                  </a:lnTo>
                  <a:lnTo>
                    <a:pt x="52" y="82"/>
                  </a:lnTo>
                  <a:lnTo>
                    <a:pt x="52" y="84"/>
                  </a:lnTo>
                  <a:lnTo>
                    <a:pt x="52" y="86"/>
                  </a:lnTo>
                  <a:lnTo>
                    <a:pt x="51" y="87"/>
                  </a:lnTo>
                  <a:lnTo>
                    <a:pt x="49" y="87"/>
                  </a:lnTo>
                  <a:lnTo>
                    <a:pt x="46" y="90"/>
                  </a:lnTo>
                  <a:lnTo>
                    <a:pt x="44" y="93"/>
                  </a:lnTo>
                  <a:lnTo>
                    <a:pt x="42" y="95"/>
                  </a:lnTo>
                  <a:lnTo>
                    <a:pt x="43" y="95"/>
                  </a:lnTo>
                  <a:lnTo>
                    <a:pt x="43" y="95"/>
                  </a:lnTo>
                  <a:lnTo>
                    <a:pt x="44" y="95"/>
                  </a:lnTo>
                  <a:lnTo>
                    <a:pt x="46" y="97"/>
                  </a:lnTo>
                  <a:lnTo>
                    <a:pt x="46" y="98"/>
                  </a:lnTo>
                  <a:lnTo>
                    <a:pt x="47" y="98"/>
                  </a:lnTo>
                  <a:lnTo>
                    <a:pt x="47" y="97"/>
                  </a:lnTo>
                  <a:lnTo>
                    <a:pt x="48" y="99"/>
                  </a:lnTo>
                  <a:lnTo>
                    <a:pt x="50" y="99"/>
                  </a:lnTo>
                  <a:lnTo>
                    <a:pt x="50" y="100"/>
                  </a:lnTo>
                  <a:lnTo>
                    <a:pt x="52" y="101"/>
                  </a:lnTo>
                  <a:lnTo>
                    <a:pt x="52" y="102"/>
                  </a:lnTo>
                  <a:lnTo>
                    <a:pt x="54" y="103"/>
                  </a:lnTo>
                  <a:lnTo>
                    <a:pt x="53" y="104"/>
                  </a:lnTo>
                  <a:lnTo>
                    <a:pt x="53" y="106"/>
                  </a:lnTo>
                  <a:lnTo>
                    <a:pt x="53" y="106"/>
                  </a:lnTo>
                  <a:lnTo>
                    <a:pt x="53" y="106"/>
                  </a:lnTo>
                </a:path>
              </a:pathLst>
            </a:custGeom>
            <a:solidFill>
              <a:srgbClr val="7DD9FF"/>
            </a:solidFill>
            <a:ln w="6350" cap="flat" cmpd="sng">
              <a:solidFill>
                <a:srgbClr val="265DCA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5" name="Freeform 115" hidden="1"/>
            <p:cNvSpPr>
              <a:spLocks/>
            </p:cNvSpPr>
            <p:nvPr/>
          </p:nvSpPr>
          <p:spPr bwMode="auto">
            <a:xfrm>
              <a:off x="883" y="1056"/>
              <a:ext cx="416" cy="549"/>
            </a:xfrm>
            <a:custGeom>
              <a:avLst/>
              <a:gdLst/>
              <a:ahLst/>
              <a:cxnLst>
                <a:cxn ang="0">
                  <a:pos x="24" y="40"/>
                </a:cxn>
                <a:cxn ang="0">
                  <a:pos x="23" y="42"/>
                </a:cxn>
                <a:cxn ang="0">
                  <a:pos x="22" y="41"/>
                </a:cxn>
                <a:cxn ang="0">
                  <a:pos x="23" y="38"/>
                </a:cxn>
                <a:cxn ang="0">
                  <a:pos x="20" y="38"/>
                </a:cxn>
                <a:cxn ang="0">
                  <a:pos x="18" y="38"/>
                </a:cxn>
                <a:cxn ang="0">
                  <a:pos x="15" y="38"/>
                </a:cxn>
                <a:cxn ang="0">
                  <a:pos x="15" y="36"/>
                </a:cxn>
                <a:cxn ang="0">
                  <a:pos x="13" y="35"/>
                </a:cxn>
                <a:cxn ang="0">
                  <a:pos x="11" y="32"/>
                </a:cxn>
                <a:cxn ang="0">
                  <a:pos x="8" y="31"/>
                </a:cxn>
                <a:cxn ang="0">
                  <a:pos x="5" y="31"/>
                </a:cxn>
                <a:cxn ang="0">
                  <a:pos x="4" y="30"/>
                </a:cxn>
                <a:cxn ang="0">
                  <a:pos x="1" y="28"/>
                </a:cxn>
                <a:cxn ang="0">
                  <a:pos x="1" y="27"/>
                </a:cxn>
                <a:cxn ang="0">
                  <a:pos x="2" y="25"/>
                </a:cxn>
                <a:cxn ang="0">
                  <a:pos x="4" y="23"/>
                </a:cxn>
                <a:cxn ang="0">
                  <a:pos x="6" y="22"/>
                </a:cxn>
                <a:cxn ang="0">
                  <a:pos x="4" y="22"/>
                </a:cxn>
                <a:cxn ang="0">
                  <a:pos x="4" y="18"/>
                </a:cxn>
                <a:cxn ang="0">
                  <a:pos x="5" y="15"/>
                </a:cxn>
                <a:cxn ang="0">
                  <a:pos x="3" y="13"/>
                </a:cxn>
                <a:cxn ang="0">
                  <a:pos x="4" y="12"/>
                </a:cxn>
                <a:cxn ang="0">
                  <a:pos x="4" y="10"/>
                </a:cxn>
                <a:cxn ang="0">
                  <a:pos x="6" y="11"/>
                </a:cxn>
                <a:cxn ang="0">
                  <a:pos x="7" y="9"/>
                </a:cxn>
                <a:cxn ang="0">
                  <a:pos x="9" y="7"/>
                </a:cxn>
                <a:cxn ang="0">
                  <a:pos x="11" y="3"/>
                </a:cxn>
                <a:cxn ang="0">
                  <a:pos x="12" y="3"/>
                </a:cxn>
                <a:cxn ang="0">
                  <a:pos x="13" y="2"/>
                </a:cxn>
                <a:cxn ang="0">
                  <a:pos x="15" y="2"/>
                </a:cxn>
                <a:cxn ang="0">
                  <a:pos x="18" y="0"/>
                </a:cxn>
                <a:cxn ang="0">
                  <a:pos x="19" y="0"/>
                </a:cxn>
                <a:cxn ang="0">
                  <a:pos x="21" y="0"/>
                </a:cxn>
                <a:cxn ang="0">
                  <a:pos x="20" y="1"/>
                </a:cxn>
                <a:cxn ang="0">
                  <a:pos x="17" y="4"/>
                </a:cxn>
                <a:cxn ang="0">
                  <a:pos x="16" y="7"/>
                </a:cxn>
                <a:cxn ang="0">
                  <a:pos x="16" y="8"/>
                </a:cxn>
                <a:cxn ang="0">
                  <a:pos x="18" y="10"/>
                </a:cxn>
                <a:cxn ang="0">
                  <a:pos x="19" y="13"/>
                </a:cxn>
                <a:cxn ang="0">
                  <a:pos x="22" y="13"/>
                </a:cxn>
                <a:cxn ang="0">
                  <a:pos x="25" y="16"/>
                </a:cxn>
                <a:cxn ang="0">
                  <a:pos x="28" y="16"/>
                </a:cxn>
                <a:cxn ang="0">
                  <a:pos x="30" y="16"/>
                </a:cxn>
                <a:cxn ang="0">
                  <a:pos x="30" y="18"/>
                </a:cxn>
                <a:cxn ang="0">
                  <a:pos x="30" y="21"/>
                </a:cxn>
                <a:cxn ang="0">
                  <a:pos x="31" y="23"/>
                </a:cxn>
                <a:cxn ang="0">
                  <a:pos x="31" y="26"/>
                </a:cxn>
                <a:cxn ang="0">
                  <a:pos x="31" y="29"/>
                </a:cxn>
                <a:cxn ang="0">
                  <a:pos x="30" y="27"/>
                </a:cxn>
                <a:cxn ang="0">
                  <a:pos x="28" y="27"/>
                </a:cxn>
                <a:cxn ang="0">
                  <a:pos x="24" y="27"/>
                </a:cxn>
                <a:cxn ang="0">
                  <a:pos x="25" y="29"/>
                </a:cxn>
                <a:cxn ang="0">
                  <a:pos x="26" y="30"/>
                </a:cxn>
                <a:cxn ang="0">
                  <a:pos x="24" y="30"/>
                </a:cxn>
                <a:cxn ang="0">
                  <a:pos x="25" y="33"/>
                </a:cxn>
                <a:cxn ang="0">
                  <a:pos x="25" y="37"/>
                </a:cxn>
              </a:cxnLst>
              <a:rect l="0" t="0" r="r" b="b"/>
              <a:pathLst>
                <a:path w="32" h="42">
                  <a:moveTo>
                    <a:pt x="25" y="37"/>
                  </a:moveTo>
                  <a:lnTo>
                    <a:pt x="24" y="40"/>
                  </a:lnTo>
                  <a:lnTo>
                    <a:pt x="24" y="42"/>
                  </a:lnTo>
                  <a:lnTo>
                    <a:pt x="23" y="42"/>
                  </a:lnTo>
                  <a:lnTo>
                    <a:pt x="22" y="42"/>
                  </a:lnTo>
                  <a:lnTo>
                    <a:pt x="22" y="41"/>
                  </a:lnTo>
                  <a:lnTo>
                    <a:pt x="24" y="39"/>
                  </a:lnTo>
                  <a:lnTo>
                    <a:pt x="23" y="38"/>
                  </a:lnTo>
                  <a:lnTo>
                    <a:pt x="21" y="38"/>
                  </a:lnTo>
                  <a:lnTo>
                    <a:pt x="20" y="38"/>
                  </a:lnTo>
                  <a:lnTo>
                    <a:pt x="19" y="38"/>
                  </a:lnTo>
                  <a:lnTo>
                    <a:pt x="18" y="38"/>
                  </a:lnTo>
                  <a:lnTo>
                    <a:pt x="16" y="38"/>
                  </a:lnTo>
                  <a:lnTo>
                    <a:pt x="15" y="38"/>
                  </a:lnTo>
                  <a:lnTo>
                    <a:pt x="15" y="37"/>
                  </a:lnTo>
                  <a:lnTo>
                    <a:pt x="15" y="36"/>
                  </a:lnTo>
                  <a:lnTo>
                    <a:pt x="14" y="35"/>
                  </a:lnTo>
                  <a:lnTo>
                    <a:pt x="13" y="35"/>
                  </a:lnTo>
                  <a:lnTo>
                    <a:pt x="12" y="33"/>
                  </a:lnTo>
                  <a:lnTo>
                    <a:pt x="11" y="32"/>
                  </a:lnTo>
                  <a:lnTo>
                    <a:pt x="10" y="32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2" y="29"/>
                  </a:lnTo>
                  <a:lnTo>
                    <a:pt x="1" y="28"/>
                  </a:lnTo>
                  <a:lnTo>
                    <a:pt x="0" y="28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2" y="25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5" y="20"/>
                  </a:lnTo>
                  <a:lnTo>
                    <a:pt x="4" y="18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4" y="14"/>
                  </a:lnTo>
                  <a:lnTo>
                    <a:pt x="3" y="13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5" y="9"/>
                  </a:lnTo>
                  <a:lnTo>
                    <a:pt x="6" y="11"/>
                  </a:lnTo>
                  <a:lnTo>
                    <a:pt x="6" y="9"/>
                  </a:lnTo>
                  <a:lnTo>
                    <a:pt x="7" y="9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5" y="2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0" y="1"/>
                  </a:lnTo>
                  <a:lnTo>
                    <a:pt x="19" y="1"/>
                  </a:lnTo>
                  <a:lnTo>
                    <a:pt x="17" y="4"/>
                  </a:lnTo>
                  <a:lnTo>
                    <a:pt x="16" y="5"/>
                  </a:lnTo>
                  <a:lnTo>
                    <a:pt x="16" y="7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7" y="9"/>
                  </a:lnTo>
                  <a:lnTo>
                    <a:pt x="18" y="10"/>
                  </a:lnTo>
                  <a:lnTo>
                    <a:pt x="18" y="13"/>
                  </a:lnTo>
                  <a:lnTo>
                    <a:pt x="19" y="13"/>
                  </a:lnTo>
                  <a:lnTo>
                    <a:pt x="20" y="14"/>
                  </a:lnTo>
                  <a:lnTo>
                    <a:pt x="22" y="13"/>
                  </a:lnTo>
                  <a:lnTo>
                    <a:pt x="24" y="14"/>
                  </a:lnTo>
                  <a:lnTo>
                    <a:pt x="25" y="16"/>
                  </a:lnTo>
                  <a:lnTo>
                    <a:pt x="27" y="16"/>
                  </a:lnTo>
                  <a:lnTo>
                    <a:pt x="28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29" y="20"/>
                  </a:lnTo>
                  <a:lnTo>
                    <a:pt x="30" y="21"/>
                  </a:lnTo>
                  <a:lnTo>
                    <a:pt x="30" y="22"/>
                  </a:lnTo>
                  <a:lnTo>
                    <a:pt x="31" y="23"/>
                  </a:lnTo>
                  <a:lnTo>
                    <a:pt x="30" y="25"/>
                  </a:lnTo>
                  <a:lnTo>
                    <a:pt x="31" y="26"/>
                  </a:lnTo>
                  <a:lnTo>
                    <a:pt x="32" y="28"/>
                  </a:lnTo>
                  <a:lnTo>
                    <a:pt x="31" y="29"/>
                  </a:lnTo>
                  <a:lnTo>
                    <a:pt x="31" y="27"/>
                  </a:lnTo>
                  <a:lnTo>
                    <a:pt x="30" y="27"/>
                  </a:lnTo>
                  <a:lnTo>
                    <a:pt x="29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4" y="27"/>
                  </a:lnTo>
                  <a:lnTo>
                    <a:pt x="24" y="29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6" y="30"/>
                  </a:lnTo>
                  <a:lnTo>
                    <a:pt x="25" y="30"/>
                  </a:lnTo>
                  <a:lnTo>
                    <a:pt x="24" y="30"/>
                  </a:lnTo>
                  <a:lnTo>
                    <a:pt x="24" y="32"/>
                  </a:lnTo>
                  <a:lnTo>
                    <a:pt x="25" y="33"/>
                  </a:lnTo>
                  <a:lnTo>
                    <a:pt x="25" y="35"/>
                  </a:lnTo>
                  <a:lnTo>
                    <a:pt x="25" y="37"/>
                  </a:lnTo>
                  <a:lnTo>
                    <a:pt x="25" y="37"/>
                  </a:lnTo>
                </a:path>
              </a:pathLst>
            </a:custGeom>
            <a:solidFill>
              <a:srgbClr val="D7CDEB"/>
            </a:solidFill>
            <a:ln w="6350" cap="flat" cmpd="sng">
              <a:solidFill>
                <a:srgbClr val="4D3380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sp>
        <p:nvSpPr>
          <p:cNvPr id="87156" name="LimeCircle1" hidden="1"/>
          <p:cNvSpPr>
            <a:spLocks noChangeArrowheads="1"/>
          </p:cNvSpPr>
          <p:nvPr/>
        </p:nvSpPr>
        <p:spPr bwMode="auto">
          <a:xfrm>
            <a:off x="-2749550" y="4786313"/>
            <a:ext cx="179387" cy="179387"/>
          </a:xfrm>
          <a:prstGeom prst="ellipse">
            <a:avLst/>
          </a:prstGeom>
          <a:solidFill>
            <a:srgbClr val="DBFEBC"/>
          </a:solidFill>
          <a:ln w="12700">
            <a:solidFill>
              <a:srgbClr val="00B48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1</a:t>
            </a:r>
          </a:p>
        </p:txBody>
      </p:sp>
      <p:sp>
        <p:nvSpPr>
          <p:cNvPr id="87157" name="LavenderCircle1" hidden="1"/>
          <p:cNvSpPr>
            <a:spLocks noChangeArrowheads="1"/>
          </p:cNvSpPr>
          <p:nvPr/>
        </p:nvSpPr>
        <p:spPr bwMode="auto">
          <a:xfrm>
            <a:off x="-2749550" y="5143500"/>
            <a:ext cx="179387" cy="179388"/>
          </a:xfrm>
          <a:prstGeom prst="ellipse">
            <a:avLst/>
          </a:prstGeom>
          <a:solidFill>
            <a:srgbClr val="D7CDEB"/>
          </a:solidFill>
          <a:ln w="12700">
            <a:solidFill>
              <a:srgbClr val="4D338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2</a:t>
            </a:r>
          </a:p>
        </p:txBody>
      </p:sp>
      <p:sp>
        <p:nvSpPr>
          <p:cNvPr id="87158" name="LemonCircle1" hidden="1"/>
          <p:cNvSpPr>
            <a:spLocks noChangeArrowheads="1"/>
          </p:cNvSpPr>
          <p:nvPr/>
        </p:nvSpPr>
        <p:spPr bwMode="auto">
          <a:xfrm>
            <a:off x="-2749550" y="5518150"/>
            <a:ext cx="179387" cy="179388"/>
          </a:xfrm>
          <a:prstGeom prst="ellipse">
            <a:avLst/>
          </a:prstGeom>
          <a:solidFill>
            <a:srgbClr val="FFF5AD"/>
          </a:solidFill>
          <a:ln w="12700">
            <a:solidFill>
              <a:srgbClr val="FFCC1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3</a:t>
            </a:r>
          </a:p>
        </p:txBody>
      </p:sp>
      <p:sp>
        <p:nvSpPr>
          <p:cNvPr id="87159" name="PeachCircle1" hidden="1"/>
          <p:cNvSpPr>
            <a:spLocks noChangeArrowheads="1"/>
          </p:cNvSpPr>
          <p:nvPr/>
        </p:nvSpPr>
        <p:spPr bwMode="auto">
          <a:xfrm>
            <a:off x="-2749550" y="5864225"/>
            <a:ext cx="179387" cy="179388"/>
          </a:xfrm>
          <a:prstGeom prst="ellipse">
            <a:avLst/>
          </a:prstGeom>
          <a:solidFill>
            <a:srgbClr val="FFB385"/>
          </a:solidFill>
          <a:ln w="12700">
            <a:solidFill>
              <a:srgbClr val="FF7C2B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4</a:t>
            </a:r>
          </a:p>
        </p:txBody>
      </p:sp>
      <p:sp>
        <p:nvSpPr>
          <p:cNvPr id="87160" name="IceCircle1" hidden="1"/>
          <p:cNvSpPr>
            <a:spLocks noChangeArrowheads="1"/>
          </p:cNvSpPr>
          <p:nvPr/>
        </p:nvSpPr>
        <p:spPr bwMode="gray">
          <a:xfrm>
            <a:off x="-2749550" y="6202363"/>
            <a:ext cx="179387" cy="179387"/>
          </a:xfrm>
          <a:prstGeom prst="ellipse">
            <a:avLst/>
          </a:prstGeom>
          <a:solidFill>
            <a:srgbClr val="DDF2FA"/>
          </a:solidFill>
          <a:ln w="6350">
            <a:solidFill>
              <a:srgbClr val="265DCA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5</a:t>
            </a:r>
          </a:p>
        </p:txBody>
      </p:sp>
      <p:sp>
        <p:nvSpPr>
          <p:cNvPr id="87161" name="LimeCircle2" hidden="1"/>
          <p:cNvSpPr>
            <a:spLocks noChangeAspect="1" noChangeArrowheads="1"/>
          </p:cNvSpPr>
          <p:nvPr/>
        </p:nvSpPr>
        <p:spPr bwMode="auto">
          <a:xfrm>
            <a:off x="-2490788" y="4805363"/>
            <a:ext cx="144463" cy="144462"/>
          </a:xfrm>
          <a:prstGeom prst="ellipse">
            <a:avLst/>
          </a:prstGeom>
          <a:solidFill>
            <a:srgbClr val="DBFEBC"/>
          </a:solidFill>
          <a:ln w="12700">
            <a:solidFill>
              <a:srgbClr val="00B48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1</a:t>
            </a:r>
          </a:p>
        </p:txBody>
      </p:sp>
      <p:sp>
        <p:nvSpPr>
          <p:cNvPr id="87162" name="LavenderCircle2" hidden="1"/>
          <p:cNvSpPr>
            <a:spLocks noChangeAspect="1" noChangeArrowheads="1"/>
          </p:cNvSpPr>
          <p:nvPr/>
        </p:nvSpPr>
        <p:spPr bwMode="auto">
          <a:xfrm>
            <a:off x="-2490788" y="5162550"/>
            <a:ext cx="144463" cy="144463"/>
          </a:xfrm>
          <a:prstGeom prst="ellipse">
            <a:avLst/>
          </a:prstGeom>
          <a:solidFill>
            <a:srgbClr val="D7CDEB"/>
          </a:solidFill>
          <a:ln w="12700">
            <a:solidFill>
              <a:srgbClr val="4D338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2</a:t>
            </a:r>
          </a:p>
        </p:txBody>
      </p:sp>
      <p:sp>
        <p:nvSpPr>
          <p:cNvPr id="87163" name="LemonCircle2" hidden="1"/>
          <p:cNvSpPr>
            <a:spLocks noChangeAspect="1" noChangeArrowheads="1"/>
          </p:cNvSpPr>
          <p:nvPr/>
        </p:nvSpPr>
        <p:spPr bwMode="auto">
          <a:xfrm>
            <a:off x="-2490788" y="5537200"/>
            <a:ext cx="144463" cy="144463"/>
          </a:xfrm>
          <a:prstGeom prst="ellipse">
            <a:avLst/>
          </a:prstGeom>
          <a:solidFill>
            <a:srgbClr val="FFF5AD"/>
          </a:solidFill>
          <a:ln w="12700">
            <a:solidFill>
              <a:srgbClr val="FFCC1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3</a:t>
            </a:r>
          </a:p>
        </p:txBody>
      </p:sp>
      <p:sp>
        <p:nvSpPr>
          <p:cNvPr id="87164" name="PeachCircle2" hidden="1"/>
          <p:cNvSpPr>
            <a:spLocks noChangeAspect="1" noChangeArrowheads="1"/>
          </p:cNvSpPr>
          <p:nvPr/>
        </p:nvSpPr>
        <p:spPr bwMode="auto">
          <a:xfrm>
            <a:off x="-2490788" y="5881688"/>
            <a:ext cx="144463" cy="144462"/>
          </a:xfrm>
          <a:prstGeom prst="ellipse">
            <a:avLst/>
          </a:prstGeom>
          <a:solidFill>
            <a:srgbClr val="FFB385"/>
          </a:solidFill>
          <a:ln w="12700">
            <a:solidFill>
              <a:srgbClr val="FF7C2B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4</a:t>
            </a:r>
          </a:p>
        </p:txBody>
      </p:sp>
      <p:sp>
        <p:nvSpPr>
          <p:cNvPr id="87165" name="IceCircle2" hidden="1"/>
          <p:cNvSpPr>
            <a:spLocks noChangeAspect="1" noChangeArrowheads="1"/>
          </p:cNvSpPr>
          <p:nvPr/>
        </p:nvSpPr>
        <p:spPr bwMode="gray">
          <a:xfrm>
            <a:off x="-2490788" y="6221413"/>
            <a:ext cx="144463" cy="144462"/>
          </a:xfrm>
          <a:prstGeom prst="ellipse">
            <a:avLst/>
          </a:prstGeom>
          <a:solidFill>
            <a:srgbClr val="DDF2FA"/>
          </a:solidFill>
          <a:ln w="6350">
            <a:solidFill>
              <a:srgbClr val="265DCA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5</a:t>
            </a:r>
          </a:p>
        </p:txBody>
      </p:sp>
      <p:sp>
        <p:nvSpPr>
          <p:cNvPr id="87166" name="LimeCircle3" hidden="1"/>
          <p:cNvSpPr>
            <a:spLocks noChangeAspect="1" noChangeArrowheads="1"/>
          </p:cNvSpPr>
          <p:nvPr/>
        </p:nvSpPr>
        <p:spPr bwMode="auto">
          <a:xfrm>
            <a:off x="-2265363" y="4830763"/>
            <a:ext cx="88900" cy="90487"/>
          </a:xfrm>
          <a:prstGeom prst="ellipse">
            <a:avLst/>
          </a:prstGeom>
          <a:solidFill>
            <a:srgbClr val="DBFEBC"/>
          </a:solidFill>
          <a:ln w="12700">
            <a:solidFill>
              <a:srgbClr val="00B48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67" name="LavenderCircle3" hidden="1"/>
          <p:cNvSpPr>
            <a:spLocks noChangeAspect="1" noChangeArrowheads="1"/>
          </p:cNvSpPr>
          <p:nvPr/>
        </p:nvSpPr>
        <p:spPr bwMode="auto">
          <a:xfrm>
            <a:off x="-2266950" y="5189538"/>
            <a:ext cx="90487" cy="90487"/>
          </a:xfrm>
          <a:prstGeom prst="ellipse">
            <a:avLst/>
          </a:prstGeom>
          <a:solidFill>
            <a:srgbClr val="D7CDEB"/>
          </a:solidFill>
          <a:ln w="12700">
            <a:solidFill>
              <a:srgbClr val="4D338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68" name="LemonCircle3" hidden="1"/>
          <p:cNvSpPr>
            <a:spLocks noChangeAspect="1" noChangeArrowheads="1"/>
          </p:cNvSpPr>
          <p:nvPr/>
        </p:nvSpPr>
        <p:spPr bwMode="auto">
          <a:xfrm>
            <a:off x="-2266950" y="5564188"/>
            <a:ext cx="90487" cy="90487"/>
          </a:xfrm>
          <a:prstGeom prst="ellipse">
            <a:avLst/>
          </a:prstGeom>
          <a:solidFill>
            <a:srgbClr val="FFF5AD"/>
          </a:solidFill>
          <a:ln w="12700">
            <a:solidFill>
              <a:srgbClr val="FFCC1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69" name="PeachCircle3" hidden="1"/>
          <p:cNvSpPr>
            <a:spLocks noChangeAspect="1" noChangeArrowheads="1"/>
          </p:cNvSpPr>
          <p:nvPr/>
        </p:nvSpPr>
        <p:spPr bwMode="auto">
          <a:xfrm>
            <a:off x="-2265363" y="5908675"/>
            <a:ext cx="88900" cy="90488"/>
          </a:xfrm>
          <a:prstGeom prst="ellipse">
            <a:avLst/>
          </a:prstGeom>
          <a:solidFill>
            <a:srgbClr val="FFB385"/>
          </a:solidFill>
          <a:ln w="12700">
            <a:solidFill>
              <a:srgbClr val="FF7C2B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0" name="IceCircle3" hidden="1"/>
          <p:cNvSpPr>
            <a:spLocks noChangeAspect="1" noChangeArrowheads="1"/>
          </p:cNvSpPr>
          <p:nvPr/>
        </p:nvSpPr>
        <p:spPr bwMode="gray">
          <a:xfrm>
            <a:off x="-2266950" y="6248400"/>
            <a:ext cx="90487" cy="90488"/>
          </a:xfrm>
          <a:prstGeom prst="ellipse">
            <a:avLst/>
          </a:prstGeom>
          <a:solidFill>
            <a:srgbClr val="DDF2FA"/>
          </a:solidFill>
          <a:ln w="6350">
            <a:solidFill>
              <a:srgbClr val="265DCA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1" name="LimeCircle4" hidden="1"/>
          <p:cNvSpPr>
            <a:spLocks noChangeAspect="1" noChangeArrowheads="1"/>
          </p:cNvSpPr>
          <p:nvPr/>
        </p:nvSpPr>
        <p:spPr bwMode="auto">
          <a:xfrm>
            <a:off x="-2095500" y="4845050"/>
            <a:ext cx="65087" cy="65088"/>
          </a:xfrm>
          <a:prstGeom prst="ellipse">
            <a:avLst/>
          </a:prstGeom>
          <a:solidFill>
            <a:srgbClr val="DBFEBC"/>
          </a:solidFill>
          <a:ln w="12700">
            <a:solidFill>
              <a:srgbClr val="00B48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2" name="LavenderCircle4" hidden="1"/>
          <p:cNvSpPr>
            <a:spLocks noChangeAspect="1" noChangeArrowheads="1"/>
          </p:cNvSpPr>
          <p:nvPr/>
        </p:nvSpPr>
        <p:spPr bwMode="auto">
          <a:xfrm>
            <a:off x="-2095500" y="5202238"/>
            <a:ext cx="65087" cy="65087"/>
          </a:xfrm>
          <a:prstGeom prst="ellipse">
            <a:avLst/>
          </a:prstGeom>
          <a:solidFill>
            <a:srgbClr val="D7CDEB"/>
          </a:solidFill>
          <a:ln w="12700">
            <a:solidFill>
              <a:srgbClr val="4D338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3" name="LemonCircle4" hidden="1"/>
          <p:cNvSpPr>
            <a:spLocks noChangeAspect="1" noChangeArrowheads="1"/>
          </p:cNvSpPr>
          <p:nvPr/>
        </p:nvSpPr>
        <p:spPr bwMode="auto">
          <a:xfrm>
            <a:off x="-2095500" y="5576888"/>
            <a:ext cx="65087" cy="65087"/>
          </a:xfrm>
          <a:prstGeom prst="ellipse">
            <a:avLst/>
          </a:prstGeom>
          <a:solidFill>
            <a:srgbClr val="FFF5AD"/>
          </a:solidFill>
          <a:ln w="12700">
            <a:solidFill>
              <a:srgbClr val="FFCC1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4" name="PeachCircle4" hidden="1"/>
          <p:cNvSpPr>
            <a:spLocks noChangeAspect="1" noChangeArrowheads="1"/>
          </p:cNvSpPr>
          <p:nvPr/>
        </p:nvSpPr>
        <p:spPr bwMode="auto">
          <a:xfrm>
            <a:off x="-2095500" y="5921375"/>
            <a:ext cx="63500" cy="65088"/>
          </a:xfrm>
          <a:prstGeom prst="ellipse">
            <a:avLst/>
          </a:prstGeom>
          <a:solidFill>
            <a:srgbClr val="FFB385"/>
          </a:solidFill>
          <a:ln w="12700">
            <a:solidFill>
              <a:srgbClr val="FF7C2B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5" name="IceCircle4" hidden="1"/>
          <p:cNvSpPr>
            <a:spLocks noChangeAspect="1" noChangeArrowheads="1"/>
          </p:cNvSpPr>
          <p:nvPr/>
        </p:nvSpPr>
        <p:spPr bwMode="gray">
          <a:xfrm>
            <a:off x="-2095500" y="6261100"/>
            <a:ext cx="65087" cy="65088"/>
          </a:xfrm>
          <a:prstGeom prst="ellipse">
            <a:avLst/>
          </a:prstGeom>
          <a:solidFill>
            <a:srgbClr val="DDF2FA"/>
          </a:solidFill>
          <a:ln w="6350">
            <a:solidFill>
              <a:srgbClr val="265DCA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6" name="LimeSquare1" hidden="1"/>
          <p:cNvSpPr>
            <a:spLocks noChangeArrowheads="1"/>
          </p:cNvSpPr>
          <p:nvPr/>
        </p:nvSpPr>
        <p:spPr bwMode="auto">
          <a:xfrm>
            <a:off x="-1782763" y="4787900"/>
            <a:ext cx="179388" cy="179388"/>
          </a:xfrm>
          <a:prstGeom prst="rect">
            <a:avLst/>
          </a:prstGeom>
          <a:solidFill>
            <a:srgbClr val="DBFEBC"/>
          </a:solidFill>
          <a:ln w="12700">
            <a:solidFill>
              <a:srgbClr val="00B48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1</a:t>
            </a:r>
          </a:p>
        </p:txBody>
      </p:sp>
      <p:sp>
        <p:nvSpPr>
          <p:cNvPr id="87177" name="LavenderSquare1" hidden="1"/>
          <p:cNvSpPr>
            <a:spLocks noChangeArrowheads="1"/>
          </p:cNvSpPr>
          <p:nvPr/>
        </p:nvSpPr>
        <p:spPr bwMode="auto">
          <a:xfrm>
            <a:off x="-1782763" y="5146675"/>
            <a:ext cx="179388" cy="179388"/>
          </a:xfrm>
          <a:prstGeom prst="rect">
            <a:avLst/>
          </a:prstGeom>
          <a:solidFill>
            <a:srgbClr val="D7CDEB"/>
          </a:solidFill>
          <a:ln w="1270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2</a:t>
            </a:r>
          </a:p>
        </p:txBody>
      </p:sp>
      <p:sp>
        <p:nvSpPr>
          <p:cNvPr id="87178" name="LemonSquare1" hidden="1"/>
          <p:cNvSpPr>
            <a:spLocks noChangeArrowheads="1"/>
          </p:cNvSpPr>
          <p:nvPr/>
        </p:nvSpPr>
        <p:spPr bwMode="auto">
          <a:xfrm>
            <a:off x="-1782763" y="5521325"/>
            <a:ext cx="179388" cy="179388"/>
          </a:xfrm>
          <a:prstGeom prst="rect">
            <a:avLst/>
          </a:prstGeom>
          <a:solidFill>
            <a:srgbClr val="FFF5AD"/>
          </a:solidFill>
          <a:ln w="1270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3</a:t>
            </a:r>
          </a:p>
        </p:txBody>
      </p:sp>
      <p:sp>
        <p:nvSpPr>
          <p:cNvPr id="87179" name="PeachSquare1" hidden="1"/>
          <p:cNvSpPr>
            <a:spLocks noChangeArrowheads="1"/>
          </p:cNvSpPr>
          <p:nvPr/>
        </p:nvSpPr>
        <p:spPr bwMode="auto">
          <a:xfrm>
            <a:off x="-1782763" y="5865813"/>
            <a:ext cx="179388" cy="179387"/>
          </a:xfrm>
          <a:prstGeom prst="rect">
            <a:avLst/>
          </a:prstGeom>
          <a:solidFill>
            <a:srgbClr val="FFB385"/>
          </a:solidFill>
          <a:ln w="12700">
            <a:solidFill>
              <a:srgbClr val="FF7C2B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4</a:t>
            </a:r>
          </a:p>
        </p:txBody>
      </p:sp>
      <p:sp>
        <p:nvSpPr>
          <p:cNvPr id="87180" name="IceSquare1" hidden="1"/>
          <p:cNvSpPr>
            <a:spLocks noChangeArrowheads="1"/>
          </p:cNvSpPr>
          <p:nvPr/>
        </p:nvSpPr>
        <p:spPr bwMode="gray">
          <a:xfrm>
            <a:off x="-1782763" y="6203950"/>
            <a:ext cx="179388" cy="179388"/>
          </a:xfrm>
          <a:prstGeom prst="rect">
            <a:avLst/>
          </a:prstGeom>
          <a:solidFill>
            <a:srgbClr val="DDF2FA"/>
          </a:solidFill>
          <a:ln w="63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5</a:t>
            </a:r>
          </a:p>
        </p:txBody>
      </p:sp>
      <p:sp>
        <p:nvSpPr>
          <p:cNvPr id="87181" name="LimeSquare2" hidden="1"/>
          <p:cNvSpPr>
            <a:spLocks noChangeAspect="1" noChangeArrowheads="1"/>
          </p:cNvSpPr>
          <p:nvPr/>
        </p:nvSpPr>
        <p:spPr bwMode="auto">
          <a:xfrm>
            <a:off x="-1524000" y="4816475"/>
            <a:ext cx="144462" cy="144463"/>
          </a:xfrm>
          <a:prstGeom prst="rect">
            <a:avLst/>
          </a:prstGeom>
          <a:solidFill>
            <a:srgbClr val="DBFEBC"/>
          </a:solidFill>
          <a:ln w="12700">
            <a:solidFill>
              <a:srgbClr val="00B48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1</a:t>
            </a:r>
          </a:p>
        </p:txBody>
      </p:sp>
      <p:sp>
        <p:nvSpPr>
          <p:cNvPr id="87182" name="LavenderSquare2" hidden="1"/>
          <p:cNvSpPr>
            <a:spLocks noChangeAspect="1" noChangeArrowheads="1"/>
          </p:cNvSpPr>
          <p:nvPr/>
        </p:nvSpPr>
        <p:spPr bwMode="auto">
          <a:xfrm>
            <a:off x="-1524000" y="5173663"/>
            <a:ext cx="144462" cy="144462"/>
          </a:xfrm>
          <a:prstGeom prst="rect">
            <a:avLst/>
          </a:prstGeom>
          <a:solidFill>
            <a:srgbClr val="D7CDEB"/>
          </a:solidFill>
          <a:ln w="1270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2</a:t>
            </a:r>
          </a:p>
        </p:txBody>
      </p:sp>
      <p:sp>
        <p:nvSpPr>
          <p:cNvPr id="87183" name="LemonSquare2" hidden="1"/>
          <p:cNvSpPr>
            <a:spLocks noChangeAspect="1" noChangeArrowheads="1"/>
          </p:cNvSpPr>
          <p:nvPr/>
        </p:nvSpPr>
        <p:spPr bwMode="auto">
          <a:xfrm>
            <a:off x="-1524000" y="5548313"/>
            <a:ext cx="144462" cy="144462"/>
          </a:xfrm>
          <a:prstGeom prst="rect">
            <a:avLst/>
          </a:prstGeom>
          <a:solidFill>
            <a:srgbClr val="FFF5AD"/>
          </a:solidFill>
          <a:ln w="1270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3</a:t>
            </a:r>
          </a:p>
        </p:txBody>
      </p:sp>
      <p:sp>
        <p:nvSpPr>
          <p:cNvPr id="87184" name="PeachSquare2" hidden="1"/>
          <p:cNvSpPr>
            <a:spLocks noChangeAspect="1" noChangeArrowheads="1"/>
          </p:cNvSpPr>
          <p:nvPr/>
        </p:nvSpPr>
        <p:spPr bwMode="auto">
          <a:xfrm>
            <a:off x="-1524000" y="5892800"/>
            <a:ext cx="144462" cy="144463"/>
          </a:xfrm>
          <a:prstGeom prst="rect">
            <a:avLst/>
          </a:prstGeom>
          <a:solidFill>
            <a:srgbClr val="FFB385"/>
          </a:solidFill>
          <a:ln w="12700">
            <a:solidFill>
              <a:srgbClr val="FF7C2B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4</a:t>
            </a:r>
          </a:p>
        </p:txBody>
      </p:sp>
      <p:sp>
        <p:nvSpPr>
          <p:cNvPr id="87185" name="IceSquare2" hidden="1"/>
          <p:cNvSpPr>
            <a:spLocks noChangeAspect="1" noChangeArrowheads="1"/>
          </p:cNvSpPr>
          <p:nvPr/>
        </p:nvSpPr>
        <p:spPr bwMode="gray">
          <a:xfrm>
            <a:off x="-1524000" y="6232525"/>
            <a:ext cx="144462" cy="144463"/>
          </a:xfrm>
          <a:prstGeom prst="rect">
            <a:avLst/>
          </a:prstGeom>
          <a:solidFill>
            <a:srgbClr val="DDF2FA"/>
          </a:solidFill>
          <a:ln w="63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5</a:t>
            </a:r>
          </a:p>
        </p:txBody>
      </p:sp>
      <p:sp>
        <p:nvSpPr>
          <p:cNvPr id="87186" name="LimeSquare3" hidden="1"/>
          <p:cNvSpPr>
            <a:spLocks noChangeAspect="1" noChangeArrowheads="1"/>
          </p:cNvSpPr>
          <p:nvPr/>
        </p:nvSpPr>
        <p:spPr bwMode="auto">
          <a:xfrm>
            <a:off x="-1300163" y="4833938"/>
            <a:ext cx="90488" cy="90487"/>
          </a:xfrm>
          <a:prstGeom prst="rect">
            <a:avLst/>
          </a:prstGeom>
          <a:solidFill>
            <a:srgbClr val="DBFEBC"/>
          </a:solidFill>
          <a:ln w="12700">
            <a:solidFill>
              <a:srgbClr val="00B48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87" name="LavenderSquare3" hidden="1"/>
          <p:cNvSpPr>
            <a:spLocks noChangeAspect="1" noChangeArrowheads="1"/>
          </p:cNvSpPr>
          <p:nvPr/>
        </p:nvSpPr>
        <p:spPr bwMode="auto">
          <a:xfrm>
            <a:off x="-1298575" y="5191125"/>
            <a:ext cx="88900" cy="90488"/>
          </a:xfrm>
          <a:prstGeom prst="rect">
            <a:avLst/>
          </a:prstGeom>
          <a:solidFill>
            <a:srgbClr val="D7CDEB"/>
          </a:solidFill>
          <a:ln w="1270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88" name="LemonSquare3" hidden="1"/>
          <p:cNvSpPr>
            <a:spLocks noChangeAspect="1" noChangeArrowheads="1"/>
          </p:cNvSpPr>
          <p:nvPr/>
        </p:nvSpPr>
        <p:spPr bwMode="auto">
          <a:xfrm>
            <a:off x="-1298575" y="5565775"/>
            <a:ext cx="88900" cy="90488"/>
          </a:xfrm>
          <a:prstGeom prst="rect">
            <a:avLst/>
          </a:prstGeom>
          <a:solidFill>
            <a:srgbClr val="FFF5AD"/>
          </a:solidFill>
          <a:ln w="1270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89" name="PeachSquare3" hidden="1"/>
          <p:cNvSpPr>
            <a:spLocks noChangeAspect="1" noChangeArrowheads="1"/>
          </p:cNvSpPr>
          <p:nvPr/>
        </p:nvSpPr>
        <p:spPr bwMode="auto">
          <a:xfrm>
            <a:off x="-1298575" y="5910263"/>
            <a:ext cx="88900" cy="90487"/>
          </a:xfrm>
          <a:prstGeom prst="rect">
            <a:avLst/>
          </a:prstGeom>
          <a:solidFill>
            <a:srgbClr val="FFB385"/>
          </a:solidFill>
          <a:ln w="12700">
            <a:solidFill>
              <a:srgbClr val="FF7C2B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0" name="IceSquare3" hidden="1"/>
          <p:cNvSpPr>
            <a:spLocks noChangeAspect="1" noChangeArrowheads="1"/>
          </p:cNvSpPr>
          <p:nvPr/>
        </p:nvSpPr>
        <p:spPr bwMode="gray">
          <a:xfrm>
            <a:off x="-1300163" y="6249988"/>
            <a:ext cx="90488" cy="90487"/>
          </a:xfrm>
          <a:prstGeom prst="rect">
            <a:avLst/>
          </a:prstGeom>
          <a:solidFill>
            <a:srgbClr val="DDF2FA"/>
          </a:solidFill>
          <a:ln w="63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1" name="LimeSquare4" hidden="1"/>
          <p:cNvSpPr>
            <a:spLocks noChangeAspect="1" noChangeArrowheads="1"/>
          </p:cNvSpPr>
          <p:nvPr/>
        </p:nvSpPr>
        <p:spPr bwMode="auto">
          <a:xfrm>
            <a:off x="-1128713" y="4845050"/>
            <a:ext cx="65088" cy="65088"/>
          </a:xfrm>
          <a:prstGeom prst="rect">
            <a:avLst/>
          </a:prstGeom>
          <a:solidFill>
            <a:srgbClr val="DBFEBC"/>
          </a:solidFill>
          <a:ln w="12700">
            <a:solidFill>
              <a:srgbClr val="00B48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2" name="LavenderSquare4" hidden="1"/>
          <p:cNvSpPr>
            <a:spLocks noChangeAspect="1" noChangeArrowheads="1"/>
          </p:cNvSpPr>
          <p:nvPr/>
        </p:nvSpPr>
        <p:spPr bwMode="auto">
          <a:xfrm>
            <a:off x="-1128713" y="5202238"/>
            <a:ext cx="65088" cy="65087"/>
          </a:xfrm>
          <a:prstGeom prst="rect">
            <a:avLst/>
          </a:prstGeom>
          <a:solidFill>
            <a:srgbClr val="D7CDEB"/>
          </a:solidFill>
          <a:ln w="1270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3" name="LemonSquare4" hidden="1"/>
          <p:cNvSpPr>
            <a:spLocks noChangeAspect="1" noChangeArrowheads="1"/>
          </p:cNvSpPr>
          <p:nvPr/>
        </p:nvSpPr>
        <p:spPr bwMode="auto">
          <a:xfrm>
            <a:off x="-1128713" y="5576888"/>
            <a:ext cx="65088" cy="65087"/>
          </a:xfrm>
          <a:prstGeom prst="rect">
            <a:avLst/>
          </a:prstGeom>
          <a:solidFill>
            <a:srgbClr val="FFF5AD"/>
          </a:solidFill>
          <a:ln w="1270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4" name="PeachSquare4" hidden="1"/>
          <p:cNvSpPr>
            <a:spLocks noChangeAspect="1" noChangeArrowheads="1"/>
          </p:cNvSpPr>
          <p:nvPr/>
        </p:nvSpPr>
        <p:spPr bwMode="auto">
          <a:xfrm>
            <a:off x="-1128713" y="5921375"/>
            <a:ext cx="63500" cy="65088"/>
          </a:xfrm>
          <a:prstGeom prst="rect">
            <a:avLst/>
          </a:prstGeom>
          <a:solidFill>
            <a:srgbClr val="FFB385"/>
          </a:solidFill>
          <a:ln w="12700">
            <a:solidFill>
              <a:srgbClr val="FF7C2B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5" name="IceSquare4" hidden="1"/>
          <p:cNvSpPr>
            <a:spLocks noChangeAspect="1" noChangeArrowheads="1"/>
          </p:cNvSpPr>
          <p:nvPr/>
        </p:nvSpPr>
        <p:spPr bwMode="gray">
          <a:xfrm>
            <a:off x="-1128713" y="6261100"/>
            <a:ext cx="65088" cy="65088"/>
          </a:xfrm>
          <a:prstGeom prst="rect">
            <a:avLst/>
          </a:prstGeom>
          <a:solidFill>
            <a:srgbClr val="DDF2FA"/>
          </a:solidFill>
          <a:ln w="63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6" name="ChromeCircle1" hidden="1"/>
          <p:cNvSpPr>
            <a:spLocks noChangeArrowheads="1"/>
          </p:cNvSpPr>
          <p:nvPr/>
        </p:nvSpPr>
        <p:spPr bwMode="auto">
          <a:xfrm>
            <a:off x="-2749550" y="6600825"/>
            <a:ext cx="179387" cy="179388"/>
          </a:xfrm>
          <a:prstGeom prst="ellipse">
            <a:avLst/>
          </a:prstGeom>
          <a:solidFill>
            <a:srgbClr val="E6E6E6"/>
          </a:solidFill>
          <a:ln w="12700">
            <a:solidFill>
              <a:srgbClr val="969696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6</a:t>
            </a:r>
          </a:p>
        </p:txBody>
      </p:sp>
      <p:sp>
        <p:nvSpPr>
          <p:cNvPr id="87197" name="ChromeCircle2" hidden="1"/>
          <p:cNvSpPr>
            <a:spLocks noChangeAspect="1" noChangeArrowheads="1"/>
          </p:cNvSpPr>
          <p:nvPr/>
        </p:nvSpPr>
        <p:spPr bwMode="auto">
          <a:xfrm>
            <a:off x="-2490788" y="6618288"/>
            <a:ext cx="144463" cy="144462"/>
          </a:xfrm>
          <a:prstGeom prst="ellipse">
            <a:avLst/>
          </a:prstGeom>
          <a:solidFill>
            <a:srgbClr val="E6E6E6"/>
          </a:solidFill>
          <a:ln w="12700">
            <a:solidFill>
              <a:srgbClr val="969696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6</a:t>
            </a:r>
          </a:p>
        </p:txBody>
      </p:sp>
      <p:sp>
        <p:nvSpPr>
          <p:cNvPr id="87198" name="ChromeCircle3" hidden="1"/>
          <p:cNvSpPr>
            <a:spLocks noChangeAspect="1" noChangeArrowheads="1"/>
          </p:cNvSpPr>
          <p:nvPr/>
        </p:nvSpPr>
        <p:spPr bwMode="auto">
          <a:xfrm>
            <a:off x="-2266950" y="6645275"/>
            <a:ext cx="90487" cy="90488"/>
          </a:xfrm>
          <a:prstGeom prst="ellipse">
            <a:avLst/>
          </a:prstGeom>
          <a:solidFill>
            <a:srgbClr val="E6E6E6"/>
          </a:solidFill>
          <a:ln w="12700">
            <a:solidFill>
              <a:srgbClr val="969696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9" name="ChromeCircle4" hidden="1"/>
          <p:cNvSpPr>
            <a:spLocks noChangeAspect="1" noChangeArrowheads="1"/>
          </p:cNvSpPr>
          <p:nvPr/>
        </p:nvSpPr>
        <p:spPr bwMode="auto">
          <a:xfrm>
            <a:off x="-2095500" y="6657975"/>
            <a:ext cx="65087" cy="65088"/>
          </a:xfrm>
          <a:prstGeom prst="ellipse">
            <a:avLst/>
          </a:prstGeom>
          <a:solidFill>
            <a:srgbClr val="E6E6E6"/>
          </a:solidFill>
          <a:ln w="12700">
            <a:solidFill>
              <a:srgbClr val="969696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0" name="ChromeSquare1" hidden="1"/>
          <p:cNvSpPr>
            <a:spLocks noChangeArrowheads="1"/>
          </p:cNvSpPr>
          <p:nvPr/>
        </p:nvSpPr>
        <p:spPr bwMode="auto">
          <a:xfrm>
            <a:off x="-1782763" y="6602413"/>
            <a:ext cx="179388" cy="179387"/>
          </a:xfrm>
          <a:prstGeom prst="rect">
            <a:avLst/>
          </a:prstGeom>
          <a:solidFill>
            <a:srgbClr val="E6E6E6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6</a:t>
            </a:r>
          </a:p>
        </p:txBody>
      </p:sp>
      <p:sp>
        <p:nvSpPr>
          <p:cNvPr id="87201" name="ChromeSquare2" hidden="1"/>
          <p:cNvSpPr>
            <a:spLocks noChangeAspect="1" noChangeArrowheads="1"/>
          </p:cNvSpPr>
          <p:nvPr/>
        </p:nvSpPr>
        <p:spPr bwMode="auto">
          <a:xfrm>
            <a:off x="-1524000" y="6629400"/>
            <a:ext cx="144462" cy="144463"/>
          </a:xfrm>
          <a:prstGeom prst="rect">
            <a:avLst/>
          </a:prstGeom>
          <a:solidFill>
            <a:srgbClr val="E6E6E6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6</a:t>
            </a:r>
          </a:p>
        </p:txBody>
      </p:sp>
      <p:sp>
        <p:nvSpPr>
          <p:cNvPr id="87202" name="ChromeSquare3" hidden="1"/>
          <p:cNvSpPr>
            <a:spLocks noChangeAspect="1" noChangeArrowheads="1"/>
          </p:cNvSpPr>
          <p:nvPr/>
        </p:nvSpPr>
        <p:spPr bwMode="auto">
          <a:xfrm>
            <a:off x="-1298575" y="6646863"/>
            <a:ext cx="88900" cy="90487"/>
          </a:xfrm>
          <a:prstGeom prst="rect">
            <a:avLst/>
          </a:prstGeom>
          <a:solidFill>
            <a:srgbClr val="E6E6E6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3" name="ChromeSquare4" hidden="1"/>
          <p:cNvSpPr>
            <a:spLocks noChangeAspect="1" noChangeArrowheads="1"/>
          </p:cNvSpPr>
          <p:nvPr/>
        </p:nvSpPr>
        <p:spPr bwMode="auto">
          <a:xfrm>
            <a:off x="-1128713" y="6657975"/>
            <a:ext cx="65088" cy="65088"/>
          </a:xfrm>
          <a:prstGeom prst="rect">
            <a:avLst/>
          </a:prstGeom>
          <a:solidFill>
            <a:srgbClr val="E6E6E6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4" name="LemonMap" hidden="1"/>
          <p:cNvSpPr>
            <a:spLocks noChangeArrowheads="1"/>
          </p:cNvSpPr>
          <p:nvPr/>
        </p:nvSpPr>
        <p:spPr bwMode="auto">
          <a:xfrm>
            <a:off x="-1225550" y="4876800"/>
            <a:ext cx="306387" cy="306388"/>
          </a:xfrm>
          <a:prstGeom prst="rect">
            <a:avLst/>
          </a:prstGeom>
          <a:solidFill>
            <a:srgbClr val="FFF5AD"/>
          </a:solidFill>
          <a:ln w="6350">
            <a:solidFill>
              <a:srgbClr val="FFCC11"/>
            </a:solidFill>
            <a:miter lim="800000"/>
            <a:headEnd/>
            <a:tailEnd/>
          </a:ln>
        </p:spPr>
        <p:txBody>
          <a:bodyPr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5" name="LimeMap" hidden="1"/>
          <p:cNvSpPr>
            <a:spLocks noChangeArrowheads="1"/>
          </p:cNvSpPr>
          <p:nvPr/>
        </p:nvSpPr>
        <p:spPr bwMode="auto">
          <a:xfrm>
            <a:off x="-1225550" y="5257800"/>
            <a:ext cx="306387" cy="306388"/>
          </a:xfrm>
          <a:prstGeom prst="rect">
            <a:avLst/>
          </a:prstGeom>
          <a:solidFill>
            <a:srgbClr val="DBFEBC"/>
          </a:solidFill>
          <a:ln w="6350">
            <a:solidFill>
              <a:srgbClr val="00B481"/>
            </a:solidFill>
            <a:miter lim="800000"/>
            <a:headEnd/>
            <a:tailEnd/>
          </a:ln>
        </p:spPr>
        <p:txBody>
          <a:bodyPr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6" name="IceMap" hidden="1"/>
          <p:cNvSpPr>
            <a:spLocks noChangeArrowheads="1"/>
          </p:cNvSpPr>
          <p:nvPr/>
        </p:nvSpPr>
        <p:spPr bwMode="auto">
          <a:xfrm>
            <a:off x="-1225550" y="5638800"/>
            <a:ext cx="306387" cy="306388"/>
          </a:xfrm>
          <a:prstGeom prst="rect">
            <a:avLst/>
          </a:prstGeom>
          <a:solidFill>
            <a:srgbClr val="DDF2FA"/>
          </a:solidFill>
          <a:ln w="6350">
            <a:solidFill>
              <a:srgbClr val="265DCA"/>
            </a:solidFill>
            <a:miter lim="800000"/>
            <a:headEnd/>
            <a:tailEnd/>
          </a:ln>
        </p:spPr>
        <p:txBody>
          <a:bodyPr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7" name="LavenderMap" hidden="1"/>
          <p:cNvSpPr>
            <a:spLocks noChangeArrowheads="1"/>
          </p:cNvSpPr>
          <p:nvPr/>
        </p:nvSpPr>
        <p:spPr bwMode="auto">
          <a:xfrm>
            <a:off x="-1225550" y="6019800"/>
            <a:ext cx="306387" cy="306388"/>
          </a:xfrm>
          <a:prstGeom prst="rect">
            <a:avLst/>
          </a:prstGeom>
          <a:solidFill>
            <a:srgbClr val="D7CDEB"/>
          </a:solidFill>
          <a:ln w="6350">
            <a:solidFill>
              <a:srgbClr val="4D3380"/>
            </a:solidFill>
            <a:miter lim="800000"/>
            <a:headEnd/>
            <a:tailEnd/>
          </a:ln>
        </p:spPr>
        <p:txBody>
          <a:bodyPr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8" name="SkyMap" hidden="1"/>
          <p:cNvSpPr>
            <a:spLocks noChangeArrowheads="1"/>
          </p:cNvSpPr>
          <p:nvPr/>
        </p:nvSpPr>
        <p:spPr bwMode="auto">
          <a:xfrm>
            <a:off x="-1225550" y="4495800"/>
            <a:ext cx="306387" cy="306388"/>
          </a:xfrm>
          <a:prstGeom prst="rect">
            <a:avLst/>
          </a:prstGeom>
          <a:solidFill>
            <a:srgbClr val="7DD9FF"/>
          </a:solidFill>
          <a:ln w="63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wrap="none" lIns="36000" tIns="36000" rIns="36000" bIns="3600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9" name="SilverMap" hidden="1"/>
          <p:cNvSpPr>
            <a:spLocks noChangeArrowheads="1"/>
          </p:cNvSpPr>
          <p:nvPr/>
        </p:nvSpPr>
        <p:spPr bwMode="auto">
          <a:xfrm>
            <a:off x="-1225550" y="6400800"/>
            <a:ext cx="306387" cy="306388"/>
          </a:xfrm>
          <a:prstGeom prst="rect">
            <a:avLst/>
          </a:prstGeom>
          <a:solidFill>
            <a:srgbClr val="D4D4D4"/>
          </a:solidFill>
          <a:ln w="6350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10" name="OceanBorder" hidden="1"/>
          <p:cNvSpPr>
            <a:spLocks noChangeArrowheads="1"/>
          </p:cNvSpPr>
          <p:nvPr/>
        </p:nvSpPr>
        <p:spPr bwMode="gray">
          <a:xfrm>
            <a:off x="-2697163" y="76200"/>
            <a:ext cx="252413" cy="252413"/>
          </a:xfrm>
          <a:prstGeom prst="rect">
            <a:avLst/>
          </a:prstGeom>
          <a:noFill/>
          <a:ln w="190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1" name="SunflowerBorder" hidden="1"/>
          <p:cNvSpPr>
            <a:spLocks noChangeArrowheads="1"/>
          </p:cNvSpPr>
          <p:nvPr/>
        </p:nvSpPr>
        <p:spPr bwMode="gray">
          <a:xfrm>
            <a:off x="-3000375" y="76200"/>
            <a:ext cx="252412" cy="252413"/>
          </a:xfrm>
          <a:prstGeom prst="rect">
            <a:avLst/>
          </a:prstGeom>
          <a:noFill/>
          <a:ln w="1905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2" name="ForestBorder" hidden="1"/>
          <p:cNvSpPr>
            <a:spLocks noChangeArrowheads="1"/>
          </p:cNvSpPr>
          <p:nvPr/>
        </p:nvSpPr>
        <p:spPr bwMode="gray">
          <a:xfrm>
            <a:off x="-2392363" y="76200"/>
            <a:ext cx="252413" cy="252413"/>
          </a:xfrm>
          <a:prstGeom prst="rect">
            <a:avLst/>
          </a:prstGeom>
          <a:noFill/>
          <a:ln w="19050">
            <a:solidFill>
              <a:srgbClr val="00D581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3" name="TangerineBorder" hidden="1"/>
          <p:cNvSpPr>
            <a:spLocks noChangeArrowheads="1"/>
          </p:cNvSpPr>
          <p:nvPr/>
        </p:nvSpPr>
        <p:spPr bwMode="gray">
          <a:xfrm>
            <a:off x="-1477963" y="76200"/>
            <a:ext cx="252413" cy="252413"/>
          </a:xfrm>
          <a:prstGeom prst="rect">
            <a:avLst/>
          </a:prstGeom>
          <a:noFill/>
          <a:ln w="19050">
            <a:solidFill>
              <a:srgbClr val="FF7F17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 anchorCtr="1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4" name="GrapeBorder" hidden="1"/>
          <p:cNvSpPr>
            <a:spLocks noChangeArrowheads="1"/>
          </p:cNvSpPr>
          <p:nvPr/>
        </p:nvSpPr>
        <p:spPr bwMode="gray">
          <a:xfrm>
            <a:off x="-1782763" y="76200"/>
            <a:ext cx="252413" cy="252413"/>
          </a:xfrm>
          <a:prstGeom prst="rect">
            <a:avLst/>
          </a:prstGeom>
          <a:noFill/>
          <a:ln w="1905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5" name="SteelBorder" hidden="1"/>
          <p:cNvSpPr>
            <a:spLocks noChangeArrowheads="1"/>
          </p:cNvSpPr>
          <p:nvPr/>
        </p:nvSpPr>
        <p:spPr bwMode="gray">
          <a:xfrm flipH="1">
            <a:off x="-2087563" y="76200"/>
            <a:ext cx="252413" cy="252413"/>
          </a:xfrm>
          <a:prstGeom prst="rect">
            <a:avLst/>
          </a:prstGeom>
          <a:noFill/>
          <a:ln w="19050">
            <a:solidFill>
              <a:srgbClr val="969696"/>
            </a:solidFill>
            <a:miter lim="800000"/>
            <a:headEnd type="none" w="sm" len="sm"/>
            <a:tailEnd type="none" w="sm" len="sm"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6" name="Black" hidden="1"/>
          <p:cNvSpPr>
            <a:spLocks noChangeArrowheads="1"/>
          </p:cNvSpPr>
          <p:nvPr/>
        </p:nvSpPr>
        <p:spPr bwMode="gray">
          <a:xfrm>
            <a:off x="-2976563" y="1905000"/>
            <a:ext cx="252413" cy="252413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7" name="White" hidden="1"/>
          <p:cNvSpPr>
            <a:spLocks noChangeArrowheads="1"/>
          </p:cNvSpPr>
          <p:nvPr/>
        </p:nvSpPr>
        <p:spPr bwMode="gray">
          <a:xfrm flipH="1">
            <a:off x="-2673350" y="1905000"/>
            <a:ext cx="252412" cy="252413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8" name="Text Box 178"/>
          <p:cNvSpPr txBox="1">
            <a:spLocks noChangeArrowheads="1"/>
          </p:cNvSpPr>
          <p:nvPr/>
        </p:nvSpPr>
        <p:spPr bwMode="auto">
          <a:xfrm>
            <a:off x="8821738" y="6567488"/>
            <a:ext cx="322262" cy="2540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54000" tIns="72000" rIns="90000" bIns="46800">
            <a:spAutoFit/>
          </a:bodyPr>
          <a:lstStyle/>
          <a:p>
            <a:pPr marL="171450" indent="-171450" latinLnBrk="0">
              <a:lnSpc>
                <a:spcPct val="90000"/>
              </a:lnSpc>
              <a:spcBef>
                <a:spcPct val="50000"/>
              </a:spcBef>
              <a:buSzPct val="129000"/>
              <a:defRPr/>
            </a:pPr>
            <a:fld id="{4A4D72AF-0BE1-4972-ACC5-2DFBCBDFA64F}" type="slidenum">
              <a:rPr lang="en-US" altLang="ko-KR" sz="1000">
                <a:solidFill>
                  <a:prstClr val="black"/>
                </a:solidFill>
                <a:latin typeface="Times" pitchFamily="18" charset="0"/>
                <a:ea typeface="산돌고딕 M" pitchFamily="18" charset="-127"/>
              </a:rPr>
              <a:pPr marL="171450" indent="-171450" latinLnBrk="0">
                <a:lnSpc>
                  <a:spcPct val="90000"/>
                </a:lnSpc>
                <a:spcBef>
                  <a:spcPct val="50000"/>
                </a:spcBef>
                <a:buSzPct val="129000"/>
                <a:defRPr/>
              </a:pPr>
              <a:t>‹#›</a:t>
            </a:fld>
            <a:endParaRPr lang="en-US" altLang="ko-KR" sz="1000">
              <a:solidFill>
                <a:prstClr val="black"/>
              </a:solidFill>
              <a:latin typeface="Times" pitchFamily="18" charset="0"/>
              <a:ea typeface="산돌고딕 M" pitchFamily="18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다음_SemiBold" pitchFamily="2" charset="-127"/>
          <a:ea typeface="다음_SemiBold" pitchFamily="2" charset="-127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9pPr>
    </p:titleStyle>
    <p:bodyStyle>
      <a:lvl1pPr marL="342900" indent="-342900" algn="l" rtl="0" eaLnBrk="0" fontAlgn="base" latinLnBrk="1" hangingPunct="0">
        <a:lnSpc>
          <a:spcPct val="115000"/>
        </a:lnSpc>
        <a:spcBef>
          <a:spcPct val="40000"/>
        </a:spcBef>
        <a:spcAft>
          <a:spcPct val="0"/>
        </a:spcAft>
        <a:buSzPct val="120000"/>
        <a:buBlip>
          <a:blip r:embed="rId8"/>
        </a:buBlip>
        <a:defRPr kumimoji="1" sz="2000">
          <a:solidFill>
            <a:schemeClr val="tx1"/>
          </a:solidFill>
          <a:latin typeface="다음_SemiBold" pitchFamily="2" charset="-127"/>
          <a:ea typeface="다음_SemiBold" pitchFamily="2" charset="-127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1463" y="101600"/>
            <a:ext cx="65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ko-KR" altLang="ko-KR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1938" y="1228725"/>
            <a:ext cx="8318500" cy="350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ko-KR" altLang="en-US" dirty="0" smtClean="0"/>
              <a:t>내용입력</a:t>
            </a:r>
          </a:p>
        </p:txBody>
      </p:sp>
      <p:grpSp>
        <p:nvGrpSpPr>
          <p:cNvPr id="2" name="AlignRight" hidden="1"/>
          <p:cNvGrpSpPr>
            <a:grpSpLocks/>
          </p:cNvGrpSpPr>
          <p:nvPr/>
        </p:nvGrpSpPr>
        <p:grpSpPr bwMode="auto">
          <a:xfrm>
            <a:off x="-1931988" y="1460500"/>
            <a:ext cx="188913" cy="212725"/>
            <a:chOff x="-1309" y="920"/>
            <a:chExt cx="119" cy="134"/>
          </a:xfrm>
        </p:grpSpPr>
        <p:sp>
          <p:nvSpPr>
            <p:cNvPr id="87045" name="Rectangle 5" hidden="1"/>
            <p:cNvSpPr>
              <a:spLocks noChangeArrowheads="1"/>
            </p:cNvSpPr>
            <p:nvPr/>
          </p:nvSpPr>
          <p:spPr bwMode="auto">
            <a:xfrm flipH="1">
              <a:off x="-1275" y="920"/>
              <a:ext cx="61" cy="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46" name="Rectangle 6" hidden="1"/>
            <p:cNvSpPr>
              <a:spLocks noChangeArrowheads="1"/>
            </p:cNvSpPr>
            <p:nvPr/>
          </p:nvSpPr>
          <p:spPr bwMode="auto">
            <a:xfrm flipH="1">
              <a:off x="-1307" y="969"/>
              <a:ext cx="93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47" name="Line 7" hidden="1"/>
            <p:cNvSpPr>
              <a:spLocks noChangeShapeType="1"/>
            </p:cNvSpPr>
            <p:nvPr/>
          </p:nvSpPr>
          <p:spPr bwMode="auto">
            <a:xfrm>
              <a:off x="-1309" y="1037"/>
              <a:ext cx="10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48" name="Line 8" hidden="1"/>
            <p:cNvSpPr>
              <a:spLocks noChangeShapeType="1"/>
            </p:cNvSpPr>
            <p:nvPr/>
          </p:nvSpPr>
          <p:spPr bwMode="auto">
            <a:xfrm flipH="1">
              <a:off x="-1191" y="920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3" name="Alignleft" hidden="1"/>
          <p:cNvGrpSpPr>
            <a:grpSpLocks/>
          </p:cNvGrpSpPr>
          <p:nvPr/>
        </p:nvGrpSpPr>
        <p:grpSpPr bwMode="auto">
          <a:xfrm>
            <a:off x="-1641475" y="1460500"/>
            <a:ext cx="179387" cy="212725"/>
            <a:chOff x="-1126" y="920"/>
            <a:chExt cx="113" cy="134"/>
          </a:xfrm>
        </p:grpSpPr>
        <p:sp>
          <p:nvSpPr>
            <p:cNvPr id="87050" name="Rectangle 10" hidden="1"/>
            <p:cNvSpPr>
              <a:spLocks noChangeArrowheads="1"/>
            </p:cNvSpPr>
            <p:nvPr/>
          </p:nvSpPr>
          <p:spPr bwMode="auto">
            <a:xfrm>
              <a:off x="-1108" y="920"/>
              <a:ext cx="61" cy="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1" name="Rectangle 11" hidden="1"/>
            <p:cNvSpPr>
              <a:spLocks noChangeArrowheads="1"/>
            </p:cNvSpPr>
            <p:nvPr/>
          </p:nvSpPr>
          <p:spPr bwMode="auto">
            <a:xfrm>
              <a:off x="-1108" y="969"/>
              <a:ext cx="93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2" name="Line 12" hidden="1"/>
            <p:cNvSpPr>
              <a:spLocks noChangeShapeType="1"/>
            </p:cNvSpPr>
            <p:nvPr/>
          </p:nvSpPr>
          <p:spPr bwMode="auto">
            <a:xfrm flipH="1">
              <a:off x="-1114" y="1037"/>
              <a:ext cx="10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3" name="Line 13" hidden="1"/>
            <p:cNvSpPr>
              <a:spLocks noChangeShapeType="1"/>
            </p:cNvSpPr>
            <p:nvPr/>
          </p:nvSpPr>
          <p:spPr bwMode="auto">
            <a:xfrm>
              <a:off x="-1126" y="920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4" name="Aligntop" hidden="1"/>
          <p:cNvGrpSpPr>
            <a:grpSpLocks/>
          </p:cNvGrpSpPr>
          <p:nvPr/>
        </p:nvGrpSpPr>
        <p:grpSpPr bwMode="auto">
          <a:xfrm>
            <a:off x="-1350963" y="1471613"/>
            <a:ext cx="212725" cy="179387"/>
            <a:chOff x="-943" y="927"/>
            <a:chExt cx="134" cy="113"/>
          </a:xfrm>
        </p:grpSpPr>
        <p:sp>
          <p:nvSpPr>
            <p:cNvPr id="87055" name="Rectangle 15" hidden="1"/>
            <p:cNvSpPr>
              <a:spLocks noChangeArrowheads="1"/>
            </p:cNvSpPr>
            <p:nvPr/>
          </p:nvSpPr>
          <p:spPr bwMode="auto">
            <a:xfrm rot="16200000" flipH="1">
              <a:off x="-961" y="963"/>
              <a:ext cx="61" cy="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6" name="Rectangle 16" hidden="1"/>
            <p:cNvSpPr>
              <a:spLocks noChangeArrowheads="1"/>
            </p:cNvSpPr>
            <p:nvPr/>
          </p:nvSpPr>
          <p:spPr bwMode="auto">
            <a:xfrm rot="16200000" flipH="1">
              <a:off x="-924" y="973"/>
              <a:ext cx="88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7" name="Line 17" hidden="1"/>
            <p:cNvSpPr>
              <a:spLocks noChangeShapeType="1"/>
            </p:cNvSpPr>
            <p:nvPr/>
          </p:nvSpPr>
          <p:spPr bwMode="auto">
            <a:xfrm rot="-5400000">
              <a:off x="-876" y="990"/>
              <a:ext cx="10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8" name="Line 18" hidden="1"/>
            <p:cNvSpPr>
              <a:spLocks noChangeShapeType="1"/>
            </p:cNvSpPr>
            <p:nvPr/>
          </p:nvSpPr>
          <p:spPr bwMode="auto">
            <a:xfrm rot="16200000" flipH="1">
              <a:off x="-861" y="845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5" name="Alignbottom" hidden="1"/>
          <p:cNvGrpSpPr>
            <a:grpSpLocks/>
          </p:cNvGrpSpPr>
          <p:nvPr/>
        </p:nvGrpSpPr>
        <p:grpSpPr bwMode="auto">
          <a:xfrm>
            <a:off x="-1022350" y="1462088"/>
            <a:ext cx="215900" cy="192087"/>
            <a:chOff x="-736" y="921"/>
            <a:chExt cx="136" cy="121"/>
          </a:xfrm>
        </p:grpSpPr>
        <p:sp>
          <p:nvSpPr>
            <p:cNvPr id="87060" name="Rectangle 20" hidden="1"/>
            <p:cNvSpPr>
              <a:spLocks noChangeArrowheads="1"/>
            </p:cNvSpPr>
            <p:nvPr/>
          </p:nvSpPr>
          <p:spPr bwMode="auto">
            <a:xfrm rot="16200000">
              <a:off x="-754" y="975"/>
              <a:ext cx="61" cy="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61" name="Rectangle 21" hidden="1"/>
            <p:cNvSpPr>
              <a:spLocks noChangeArrowheads="1"/>
            </p:cNvSpPr>
            <p:nvPr/>
          </p:nvSpPr>
          <p:spPr bwMode="auto">
            <a:xfrm rot="16200000">
              <a:off x="-719" y="957"/>
              <a:ext cx="93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62" name="Line 22" hidden="1"/>
            <p:cNvSpPr>
              <a:spLocks noChangeShapeType="1"/>
            </p:cNvSpPr>
            <p:nvPr/>
          </p:nvSpPr>
          <p:spPr bwMode="auto">
            <a:xfrm rot="16200000" flipH="1">
              <a:off x="-668" y="972"/>
              <a:ext cx="10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63" name="Line 23" hidden="1"/>
            <p:cNvSpPr>
              <a:spLocks noChangeShapeType="1"/>
            </p:cNvSpPr>
            <p:nvPr/>
          </p:nvSpPr>
          <p:spPr bwMode="auto">
            <a:xfrm rot="16200000">
              <a:off x="-667" y="975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6" name="Alignvcenter" hidden="1"/>
          <p:cNvGrpSpPr>
            <a:grpSpLocks/>
          </p:cNvGrpSpPr>
          <p:nvPr/>
        </p:nvGrpSpPr>
        <p:grpSpPr bwMode="auto">
          <a:xfrm>
            <a:off x="-665163" y="1460500"/>
            <a:ext cx="147638" cy="212725"/>
            <a:chOff x="-511" y="920"/>
            <a:chExt cx="93" cy="134"/>
          </a:xfrm>
        </p:grpSpPr>
        <p:sp>
          <p:nvSpPr>
            <p:cNvPr id="87065" name="Line 25" hidden="1"/>
            <p:cNvSpPr>
              <a:spLocks noChangeShapeType="1"/>
            </p:cNvSpPr>
            <p:nvPr/>
          </p:nvSpPr>
          <p:spPr bwMode="auto">
            <a:xfrm>
              <a:off x="-462" y="920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66" name="Rectangle 26" hidden="1"/>
            <p:cNvSpPr>
              <a:spLocks noChangeArrowheads="1"/>
            </p:cNvSpPr>
            <p:nvPr/>
          </p:nvSpPr>
          <p:spPr bwMode="auto">
            <a:xfrm>
              <a:off x="-492" y="944"/>
              <a:ext cx="61" cy="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67" name="Rectangle 27" hidden="1"/>
            <p:cNvSpPr>
              <a:spLocks noChangeArrowheads="1"/>
            </p:cNvSpPr>
            <p:nvPr/>
          </p:nvSpPr>
          <p:spPr bwMode="auto">
            <a:xfrm>
              <a:off x="-511" y="993"/>
              <a:ext cx="93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7" name="Alignhcenter" hidden="1"/>
          <p:cNvGrpSpPr>
            <a:grpSpLocks/>
          </p:cNvGrpSpPr>
          <p:nvPr/>
        </p:nvGrpSpPr>
        <p:grpSpPr bwMode="auto">
          <a:xfrm>
            <a:off x="-365125" y="1489075"/>
            <a:ext cx="212725" cy="147638"/>
            <a:chOff x="-322" y="938"/>
            <a:chExt cx="134" cy="93"/>
          </a:xfrm>
        </p:grpSpPr>
        <p:sp>
          <p:nvSpPr>
            <p:cNvPr id="87069" name="Line 29" hidden="1"/>
            <p:cNvSpPr>
              <a:spLocks noChangeShapeType="1"/>
            </p:cNvSpPr>
            <p:nvPr/>
          </p:nvSpPr>
          <p:spPr bwMode="auto">
            <a:xfrm rot="-5400000">
              <a:off x="-255" y="917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70" name="Rectangle 30" hidden="1"/>
            <p:cNvSpPr>
              <a:spLocks noChangeArrowheads="1"/>
            </p:cNvSpPr>
            <p:nvPr/>
          </p:nvSpPr>
          <p:spPr bwMode="auto">
            <a:xfrm rot="-5400000">
              <a:off x="-323" y="975"/>
              <a:ext cx="61" cy="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71" name="Rectangle 31" hidden="1"/>
            <p:cNvSpPr>
              <a:spLocks noChangeArrowheads="1"/>
            </p:cNvSpPr>
            <p:nvPr/>
          </p:nvSpPr>
          <p:spPr bwMode="auto">
            <a:xfrm rot="-5400000">
              <a:off x="-285" y="967"/>
              <a:ext cx="93" cy="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8" name="CopyToWord" hidden="1"/>
          <p:cNvGrpSpPr>
            <a:grpSpLocks/>
          </p:cNvGrpSpPr>
          <p:nvPr/>
        </p:nvGrpSpPr>
        <p:grpSpPr bwMode="auto">
          <a:xfrm>
            <a:off x="-1658938" y="1749425"/>
            <a:ext cx="211138" cy="223838"/>
            <a:chOff x="-1137" y="1102"/>
            <a:chExt cx="133" cy="141"/>
          </a:xfrm>
        </p:grpSpPr>
        <p:sp>
          <p:nvSpPr>
            <p:cNvPr id="87073" name="Freeform 33" hidden="1"/>
            <p:cNvSpPr>
              <a:spLocks/>
            </p:cNvSpPr>
            <p:nvPr/>
          </p:nvSpPr>
          <p:spPr bwMode="auto">
            <a:xfrm>
              <a:off x="-1089" y="1105"/>
              <a:ext cx="85" cy="72"/>
            </a:xfrm>
            <a:custGeom>
              <a:avLst/>
              <a:gdLst/>
              <a:ahLst/>
              <a:cxnLst>
                <a:cxn ang="0">
                  <a:pos x="84" y="72"/>
                </a:cxn>
                <a:cxn ang="0">
                  <a:pos x="71" y="6"/>
                </a:cxn>
                <a:cxn ang="0">
                  <a:pos x="0" y="35"/>
                </a:cxn>
              </a:cxnLst>
              <a:rect l="0" t="0" r="r" b="b"/>
              <a:pathLst>
                <a:path w="85" h="72">
                  <a:moveTo>
                    <a:pt x="84" y="72"/>
                  </a:moveTo>
                  <a:cubicBezTo>
                    <a:pt x="84" y="29"/>
                    <a:pt x="85" y="12"/>
                    <a:pt x="71" y="6"/>
                  </a:cubicBezTo>
                  <a:cubicBezTo>
                    <a:pt x="57" y="0"/>
                    <a:pt x="15" y="29"/>
                    <a:pt x="0" y="35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pic>
          <p:nvPicPr>
            <p:cNvPr id="1179" name="Picture 34" hidden="1"/>
            <p:cNvPicPr>
              <a:picLocks noChangeAspect="1" noChangeArrowheads="1"/>
            </p:cNvPicPr>
            <p:nvPr/>
          </p:nvPicPr>
          <p:blipFill>
            <a:blip r:embed="rId6" cstate="print"/>
            <a:srcRect l="34227" r="36145" b="49373"/>
            <a:stretch>
              <a:fillRect/>
            </a:stretch>
          </p:blipFill>
          <p:spPr bwMode="auto">
            <a:xfrm>
              <a:off x="-1137" y="1134"/>
              <a:ext cx="121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75" name="Line 35" hidden="1"/>
            <p:cNvSpPr>
              <a:spLocks noChangeShapeType="1"/>
            </p:cNvSpPr>
            <p:nvPr/>
          </p:nvSpPr>
          <p:spPr bwMode="auto">
            <a:xfrm>
              <a:off x="-1131" y="1119"/>
              <a:ext cx="34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76" name="Line 36" hidden="1"/>
            <p:cNvSpPr>
              <a:spLocks noChangeShapeType="1"/>
            </p:cNvSpPr>
            <p:nvPr/>
          </p:nvSpPr>
          <p:spPr bwMode="auto">
            <a:xfrm rot="-5400000">
              <a:off x="-1131" y="1119"/>
              <a:ext cx="34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sp>
        <p:nvSpPr>
          <p:cNvPr id="87077" name="Text Box 37" hidden="1"/>
          <p:cNvSpPr txBox="1">
            <a:spLocks noChangeArrowheads="1"/>
          </p:cNvSpPr>
          <p:nvPr/>
        </p:nvSpPr>
        <p:spPr bwMode="auto">
          <a:xfrm>
            <a:off x="-1073150" y="1524000"/>
            <a:ext cx="735012" cy="2254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lIns="36000" tIns="36000" rIns="36000" bIns="36000" anchor="ctr">
            <a:spAutoFit/>
          </a:bodyPr>
          <a:lstStyle/>
          <a:p>
            <a:pPr algn="ctr" eaLnBrk="0" latinLnBrk="0" hangingPunct="0">
              <a:defRPr/>
            </a:pPr>
            <a:r>
              <a:rPr kumimoji="0" lang="en-GB" altLang="ko-KR" sz="1000">
                <a:solidFill>
                  <a:srgbClr val="000000"/>
                </a:solidFill>
                <a:latin typeface="Frutiger 45 Light"/>
                <a:ea typeface="굴림"/>
              </a:rPr>
              <a:t>Line Charts</a:t>
            </a:r>
          </a:p>
        </p:txBody>
      </p:sp>
      <p:sp>
        <p:nvSpPr>
          <p:cNvPr id="87078" name="Steel" hidden="1"/>
          <p:cNvSpPr>
            <a:spLocks noChangeArrowheads="1"/>
          </p:cNvSpPr>
          <p:nvPr/>
        </p:nvSpPr>
        <p:spPr bwMode="gray">
          <a:xfrm>
            <a:off x="-2087563" y="768350"/>
            <a:ext cx="252413" cy="252413"/>
          </a:xfrm>
          <a:prstGeom prst="rect">
            <a:avLst/>
          </a:prstGeom>
          <a:solidFill>
            <a:srgbClr val="969696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79" name="Grape" hidden="1"/>
          <p:cNvSpPr>
            <a:spLocks noChangeArrowheads="1"/>
          </p:cNvSpPr>
          <p:nvPr/>
        </p:nvSpPr>
        <p:spPr bwMode="gray">
          <a:xfrm>
            <a:off x="-1782763" y="762000"/>
            <a:ext cx="252413" cy="252413"/>
          </a:xfrm>
          <a:prstGeom prst="rect">
            <a:avLst/>
          </a:prstGeom>
          <a:solidFill>
            <a:srgbClr val="4D3380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0" name="Tangerine" hidden="1"/>
          <p:cNvSpPr>
            <a:spLocks noChangeArrowheads="1"/>
          </p:cNvSpPr>
          <p:nvPr/>
        </p:nvSpPr>
        <p:spPr bwMode="gray">
          <a:xfrm>
            <a:off x="-1477963" y="762000"/>
            <a:ext cx="252413" cy="252413"/>
          </a:xfrm>
          <a:prstGeom prst="rect">
            <a:avLst/>
          </a:prstGeom>
          <a:solidFill>
            <a:srgbClr val="FF7F17"/>
          </a:solidFill>
          <a:ln w="9525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1" name="Forest" hidden="1"/>
          <p:cNvSpPr>
            <a:spLocks noChangeArrowheads="1"/>
          </p:cNvSpPr>
          <p:nvPr/>
        </p:nvSpPr>
        <p:spPr bwMode="gray">
          <a:xfrm flipH="1">
            <a:off x="-2392363" y="768350"/>
            <a:ext cx="252413" cy="252413"/>
          </a:xfrm>
          <a:prstGeom prst="rect">
            <a:avLst/>
          </a:prstGeom>
          <a:solidFill>
            <a:srgbClr val="00B481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2" name="Sky" hidden="1"/>
          <p:cNvSpPr>
            <a:spLocks noChangeArrowheads="1"/>
          </p:cNvSpPr>
          <p:nvPr/>
        </p:nvSpPr>
        <p:spPr bwMode="gray">
          <a:xfrm flipH="1">
            <a:off x="-2697163" y="1066800"/>
            <a:ext cx="252413" cy="252413"/>
          </a:xfrm>
          <a:prstGeom prst="rect">
            <a:avLst/>
          </a:prstGeom>
          <a:solidFill>
            <a:srgbClr val="7DD9FF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3" name="Ocean" hidden="1"/>
          <p:cNvSpPr>
            <a:spLocks noChangeArrowheads="1"/>
          </p:cNvSpPr>
          <p:nvPr/>
        </p:nvSpPr>
        <p:spPr bwMode="gray">
          <a:xfrm flipH="1">
            <a:off x="-2697163" y="768350"/>
            <a:ext cx="252413" cy="252413"/>
          </a:xfrm>
          <a:prstGeom prst="rect">
            <a:avLst/>
          </a:prstGeom>
          <a:solidFill>
            <a:srgbClr val="265DCA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4" name="Buttercup" hidden="1"/>
          <p:cNvSpPr>
            <a:spLocks noChangeArrowheads="1"/>
          </p:cNvSpPr>
          <p:nvPr/>
        </p:nvSpPr>
        <p:spPr bwMode="gray">
          <a:xfrm>
            <a:off x="-3000375" y="1082675"/>
            <a:ext cx="252412" cy="252413"/>
          </a:xfrm>
          <a:prstGeom prst="rect">
            <a:avLst/>
          </a:prstGeom>
          <a:solidFill>
            <a:srgbClr val="FAE66E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5" name="Silver" hidden="1"/>
          <p:cNvSpPr>
            <a:spLocks noChangeArrowheads="1"/>
          </p:cNvSpPr>
          <p:nvPr/>
        </p:nvSpPr>
        <p:spPr bwMode="gray">
          <a:xfrm>
            <a:off x="-2087563" y="1066800"/>
            <a:ext cx="252413" cy="252413"/>
          </a:xfrm>
          <a:prstGeom prst="rect">
            <a:avLst/>
          </a:prstGeom>
          <a:solidFill>
            <a:srgbClr val="D4D4D4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6" name="Heather" hidden="1"/>
          <p:cNvSpPr>
            <a:spLocks noChangeArrowheads="1"/>
          </p:cNvSpPr>
          <p:nvPr/>
        </p:nvSpPr>
        <p:spPr bwMode="gray">
          <a:xfrm>
            <a:off x="-1782763" y="1066800"/>
            <a:ext cx="252413" cy="252413"/>
          </a:xfrm>
          <a:prstGeom prst="rect">
            <a:avLst/>
          </a:prstGeom>
          <a:solidFill>
            <a:srgbClr val="B8A6DC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7" name="Peach" hidden="1"/>
          <p:cNvSpPr>
            <a:spLocks noChangeArrowheads="1"/>
          </p:cNvSpPr>
          <p:nvPr/>
        </p:nvSpPr>
        <p:spPr bwMode="gray">
          <a:xfrm>
            <a:off x="-1477963" y="1066800"/>
            <a:ext cx="252413" cy="252413"/>
          </a:xfrm>
          <a:prstGeom prst="rect">
            <a:avLst/>
          </a:prstGeom>
          <a:solidFill>
            <a:srgbClr val="FFB385"/>
          </a:solidFill>
          <a:ln w="9525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8" name="Sunflower" hidden="1"/>
          <p:cNvSpPr>
            <a:spLocks noChangeArrowheads="1"/>
          </p:cNvSpPr>
          <p:nvPr/>
        </p:nvSpPr>
        <p:spPr bwMode="gray">
          <a:xfrm>
            <a:off x="-3000375" y="768350"/>
            <a:ext cx="252412" cy="252413"/>
          </a:xfrm>
          <a:prstGeom prst="rect">
            <a:avLst/>
          </a:prstGeom>
          <a:solidFill>
            <a:srgbClr val="FFCC11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9" name="Leaf" hidden="1"/>
          <p:cNvSpPr>
            <a:spLocks noChangeArrowheads="1"/>
          </p:cNvSpPr>
          <p:nvPr/>
        </p:nvSpPr>
        <p:spPr bwMode="gray">
          <a:xfrm flipH="1">
            <a:off x="-2392363" y="1066800"/>
            <a:ext cx="252413" cy="252413"/>
          </a:xfrm>
          <a:prstGeom prst="rect">
            <a:avLst/>
          </a:prstGeom>
          <a:solidFill>
            <a:srgbClr val="87E1AA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0" name="Lemon" hidden="1"/>
          <p:cNvSpPr>
            <a:spLocks noChangeArrowheads="1"/>
          </p:cNvSpPr>
          <p:nvPr/>
        </p:nvSpPr>
        <p:spPr bwMode="gray">
          <a:xfrm>
            <a:off x="-3000375" y="1371600"/>
            <a:ext cx="252412" cy="252413"/>
          </a:xfrm>
          <a:prstGeom prst="rect">
            <a:avLst/>
          </a:prstGeom>
          <a:solidFill>
            <a:srgbClr val="FFF5AD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1" name="Chrome" hidden="1"/>
          <p:cNvSpPr>
            <a:spLocks noChangeArrowheads="1"/>
          </p:cNvSpPr>
          <p:nvPr/>
        </p:nvSpPr>
        <p:spPr bwMode="gray">
          <a:xfrm>
            <a:off x="-2087563" y="1371600"/>
            <a:ext cx="252413" cy="252413"/>
          </a:xfrm>
          <a:prstGeom prst="rect">
            <a:avLst/>
          </a:prstGeom>
          <a:solidFill>
            <a:srgbClr val="E6E6E6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2" name="Lavender" hidden="1"/>
          <p:cNvSpPr>
            <a:spLocks noChangeArrowheads="1"/>
          </p:cNvSpPr>
          <p:nvPr/>
        </p:nvSpPr>
        <p:spPr bwMode="gray">
          <a:xfrm>
            <a:off x="-1782763" y="1371600"/>
            <a:ext cx="252413" cy="252413"/>
          </a:xfrm>
          <a:prstGeom prst="rect">
            <a:avLst/>
          </a:prstGeom>
          <a:solidFill>
            <a:srgbClr val="D7CDEB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3" name="Mango" hidden="1"/>
          <p:cNvSpPr>
            <a:spLocks noChangeArrowheads="1"/>
          </p:cNvSpPr>
          <p:nvPr/>
        </p:nvSpPr>
        <p:spPr bwMode="gray">
          <a:xfrm>
            <a:off x="-1477963" y="1371600"/>
            <a:ext cx="252413" cy="252413"/>
          </a:xfrm>
          <a:prstGeom prst="rect">
            <a:avLst/>
          </a:prstGeom>
          <a:solidFill>
            <a:srgbClr val="FFDCC7"/>
          </a:solidFill>
          <a:ln w="9525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4" name="Lime" hidden="1"/>
          <p:cNvSpPr>
            <a:spLocks noChangeArrowheads="1"/>
          </p:cNvSpPr>
          <p:nvPr/>
        </p:nvSpPr>
        <p:spPr bwMode="gray">
          <a:xfrm flipH="1">
            <a:off x="-2392363" y="1371600"/>
            <a:ext cx="252413" cy="252413"/>
          </a:xfrm>
          <a:prstGeom prst="rect">
            <a:avLst/>
          </a:prstGeom>
          <a:solidFill>
            <a:srgbClr val="DBFEBC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5" name="Ice" hidden="1"/>
          <p:cNvSpPr>
            <a:spLocks noChangeArrowheads="1"/>
          </p:cNvSpPr>
          <p:nvPr/>
        </p:nvSpPr>
        <p:spPr bwMode="gray">
          <a:xfrm flipH="1">
            <a:off x="-2697163" y="1371600"/>
            <a:ext cx="252413" cy="252413"/>
          </a:xfrm>
          <a:prstGeom prst="rect">
            <a:avLst/>
          </a:prstGeom>
          <a:solidFill>
            <a:srgbClr val="DDF2FA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6" name="OceanIce" hidden="1"/>
          <p:cNvSpPr>
            <a:spLocks noChangeArrowheads="1"/>
          </p:cNvSpPr>
          <p:nvPr/>
        </p:nvSpPr>
        <p:spPr bwMode="gray">
          <a:xfrm>
            <a:off x="-2697163" y="433388"/>
            <a:ext cx="252413" cy="252412"/>
          </a:xfrm>
          <a:prstGeom prst="rect">
            <a:avLst/>
          </a:prstGeom>
          <a:solidFill>
            <a:srgbClr val="DDF2FA"/>
          </a:solidFill>
          <a:ln w="190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7" name="SunflowerLemon" hidden="1"/>
          <p:cNvSpPr>
            <a:spLocks noChangeArrowheads="1"/>
          </p:cNvSpPr>
          <p:nvPr/>
        </p:nvSpPr>
        <p:spPr bwMode="gray">
          <a:xfrm>
            <a:off x="-3000375" y="433388"/>
            <a:ext cx="252412" cy="252412"/>
          </a:xfrm>
          <a:prstGeom prst="rect">
            <a:avLst/>
          </a:prstGeom>
          <a:solidFill>
            <a:srgbClr val="FFF5AD"/>
          </a:solidFill>
          <a:ln w="1905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8" name="ForestLime" hidden="1"/>
          <p:cNvSpPr>
            <a:spLocks noChangeArrowheads="1"/>
          </p:cNvSpPr>
          <p:nvPr/>
        </p:nvSpPr>
        <p:spPr bwMode="gray">
          <a:xfrm>
            <a:off x="-2392363" y="433388"/>
            <a:ext cx="252413" cy="252412"/>
          </a:xfrm>
          <a:prstGeom prst="rect">
            <a:avLst/>
          </a:prstGeom>
          <a:solidFill>
            <a:srgbClr val="DBFEBC"/>
          </a:solidFill>
          <a:ln w="19050">
            <a:solidFill>
              <a:srgbClr val="00D581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9" name="TangerineMango" hidden="1"/>
          <p:cNvSpPr>
            <a:spLocks noChangeArrowheads="1"/>
          </p:cNvSpPr>
          <p:nvPr/>
        </p:nvSpPr>
        <p:spPr bwMode="gray">
          <a:xfrm>
            <a:off x="-1477963" y="433388"/>
            <a:ext cx="252413" cy="252412"/>
          </a:xfrm>
          <a:prstGeom prst="rect">
            <a:avLst/>
          </a:prstGeom>
          <a:solidFill>
            <a:srgbClr val="FFDCC7"/>
          </a:solidFill>
          <a:ln w="19050">
            <a:solidFill>
              <a:srgbClr val="FF7F17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 anchorCtr="1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100" name="GrapeLavender" hidden="1"/>
          <p:cNvSpPr>
            <a:spLocks noChangeArrowheads="1"/>
          </p:cNvSpPr>
          <p:nvPr/>
        </p:nvSpPr>
        <p:spPr bwMode="gray">
          <a:xfrm>
            <a:off x="-1782763" y="433388"/>
            <a:ext cx="252413" cy="252412"/>
          </a:xfrm>
          <a:prstGeom prst="rect">
            <a:avLst/>
          </a:prstGeom>
          <a:solidFill>
            <a:srgbClr val="D7CDEB"/>
          </a:solidFill>
          <a:ln w="1905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101" name="SteelChrome" hidden="1"/>
          <p:cNvSpPr>
            <a:spLocks noChangeArrowheads="1"/>
          </p:cNvSpPr>
          <p:nvPr/>
        </p:nvSpPr>
        <p:spPr bwMode="gray">
          <a:xfrm flipH="1">
            <a:off x="-2087563" y="433388"/>
            <a:ext cx="252413" cy="252412"/>
          </a:xfrm>
          <a:prstGeom prst="rect">
            <a:avLst/>
          </a:prstGeom>
          <a:solidFill>
            <a:srgbClr val="E6E6E6"/>
          </a:solidFill>
          <a:ln w="19050">
            <a:solidFill>
              <a:srgbClr val="969696"/>
            </a:solidFill>
            <a:miter lim="800000"/>
            <a:headEnd type="none" w="sm" len="sm"/>
            <a:tailEnd type="none" w="sm" len="sm"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grpSp>
        <p:nvGrpSpPr>
          <p:cNvPr id="9" name="ResizeProportionally" hidden="1"/>
          <p:cNvGrpSpPr>
            <a:grpSpLocks/>
          </p:cNvGrpSpPr>
          <p:nvPr/>
        </p:nvGrpSpPr>
        <p:grpSpPr bwMode="auto">
          <a:xfrm>
            <a:off x="-2063750" y="2209800"/>
            <a:ext cx="1047750" cy="985838"/>
            <a:chOff x="-1392" y="1392"/>
            <a:chExt cx="660" cy="621"/>
          </a:xfrm>
        </p:grpSpPr>
        <p:sp>
          <p:nvSpPr>
            <p:cNvPr id="87103" name="Line 63" hidden="1"/>
            <p:cNvSpPr>
              <a:spLocks noChangeShapeType="1"/>
            </p:cNvSpPr>
            <p:nvPr/>
          </p:nvSpPr>
          <p:spPr bwMode="gray">
            <a:xfrm flipH="1">
              <a:off x="-732" y="1392"/>
              <a:ext cx="0" cy="52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04" name="Line 64" hidden="1"/>
            <p:cNvSpPr>
              <a:spLocks noChangeShapeType="1"/>
            </p:cNvSpPr>
            <p:nvPr/>
          </p:nvSpPr>
          <p:spPr bwMode="gray">
            <a:xfrm flipH="1">
              <a:off x="-1392" y="2013"/>
              <a:ext cx="54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05" name="AutoShape 65" hidden="1"/>
            <p:cNvSpPr>
              <a:spLocks noChangeArrowheads="1"/>
            </p:cNvSpPr>
            <p:nvPr/>
          </p:nvSpPr>
          <p:spPr bwMode="auto">
            <a:xfrm flipH="1">
              <a:off x="-1310" y="1477"/>
              <a:ext cx="410" cy="399"/>
            </a:xfrm>
            <a:prstGeom prst="bevel">
              <a:avLst>
                <a:gd name="adj" fmla="val 12500"/>
              </a:avLst>
            </a:prstGeom>
            <a:solidFill>
              <a:srgbClr val="265DCA"/>
            </a:solidFill>
            <a:ln w="19050">
              <a:solidFill>
                <a:srgbClr val="265DCA"/>
              </a:solidFill>
              <a:miter lim="800000"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eaLnBrk="0" latinLnBrk="0" hangingPunct="0">
                <a:defRPr/>
              </a:pPr>
              <a:endParaRPr kumimoji="0" lang="ko-KR" altLang="ko-KR" sz="1000" b="0">
                <a:solidFill>
                  <a:srgbClr val="FFFFFF"/>
                </a:solidFill>
                <a:latin typeface="Frutiger 45 Light"/>
                <a:ea typeface="굴림"/>
              </a:endParaRPr>
            </a:p>
          </p:txBody>
        </p:sp>
      </p:grpSp>
      <p:grpSp>
        <p:nvGrpSpPr>
          <p:cNvPr id="10" name="Resize" hidden="1"/>
          <p:cNvGrpSpPr>
            <a:grpSpLocks/>
          </p:cNvGrpSpPr>
          <p:nvPr/>
        </p:nvGrpSpPr>
        <p:grpSpPr bwMode="auto">
          <a:xfrm>
            <a:off x="-2749550" y="3505200"/>
            <a:ext cx="1047750" cy="985838"/>
            <a:chOff x="-1824" y="2208"/>
            <a:chExt cx="660" cy="621"/>
          </a:xfrm>
        </p:grpSpPr>
        <p:sp>
          <p:nvSpPr>
            <p:cNvPr id="87107" name="Line 67" hidden="1"/>
            <p:cNvSpPr>
              <a:spLocks noChangeShapeType="1"/>
            </p:cNvSpPr>
            <p:nvPr/>
          </p:nvSpPr>
          <p:spPr bwMode="gray">
            <a:xfrm flipH="1">
              <a:off x="-1164" y="2208"/>
              <a:ext cx="0" cy="52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08" name="Line 68" hidden="1"/>
            <p:cNvSpPr>
              <a:spLocks noChangeShapeType="1"/>
            </p:cNvSpPr>
            <p:nvPr/>
          </p:nvSpPr>
          <p:spPr bwMode="gray">
            <a:xfrm flipH="1">
              <a:off x="-1824" y="2829"/>
              <a:ext cx="54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09" name="Oval 69" hidden="1"/>
            <p:cNvSpPr>
              <a:spLocks noChangeArrowheads="1"/>
            </p:cNvSpPr>
            <p:nvPr/>
          </p:nvSpPr>
          <p:spPr bwMode="auto">
            <a:xfrm rot="16200000" flipH="1">
              <a:off x="-1794" y="2325"/>
              <a:ext cx="525" cy="297"/>
            </a:xfrm>
            <a:prstGeom prst="ellipse">
              <a:avLst/>
            </a:prstGeom>
            <a:solidFill>
              <a:srgbClr val="265DCA"/>
            </a:solidFill>
            <a:ln w="19050">
              <a:solidFill>
                <a:srgbClr val="265DCA"/>
              </a:solidFill>
              <a:round/>
              <a:headEnd/>
              <a:tailEnd/>
            </a:ln>
            <a:effectLst/>
          </p:spPr>
          <p:txBody>
            <a:bodyPr vert="eaVert" lIns="36000" tIns="36000" rIns="36000" bIns="36000" anchor="ctr"/>
            <a:lstStyle/>
            <a:p>
              <a:pPr algn="ctr" eaLnBrk="0" latinLnBrk="0" hangingPunct="0">
                <a:defRPr/>
              </a:pPr>
              <a:endParaRPr kumimoji="0" lang="ko-KR" altLang="ko-KR" sz="1000" b="0">
                <a:solidFill>
                  <a:srgbClr val="FFFFFF"/>
                </a:solidFill>
                <a:latin typeface="Frutiger 45 Light"/>
                <a:ea typeface="굴림"/>
              </a:endParaRPr>
            </a:p>
          </p:txBody>
        </p:sp>
      </p:grpSp>
      <p:sp>
        <p:nvSpPr>
          <p:cNvPr id="87110" name="Blob" hidden="1"/>
          <p:cNvSpPr>
            <a:spLocks noChangeArrowheads="1"/>
          </p:cNvSpPr>
          <p:nvPr/>
        </p:nvSpPr>
        <p:spPr bwMode="auto">
          <a:xfrm>
            <a:off x="-1530350" y="3810000"/>
            <a:ext cx="368300" cy="381000"/>
          </a:xfrm>
          <a:prstGeom prst="ellipse">
            <a:avLst/>
          </a:prstGeom>
          <a:solidFill>
            <a:srgbClr val="FAE66E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lIns="36000" tIns="36000" rIns="18000" bIns="36000" anchor="ctr"/>
          <a:lstStyle/>
          <a:p>
            <a:pPr algn="ctr" eaLnBrk="0" latinLnBrk="0" hangingPunct="0">
              <a:defRPr/>
            </a:pPr>
            <a:r>
              <a:rPr kumimoji="0" lang="en-GB" altLang="ko-KR" sz="2600" b="0">
                <a:solidFill>
                  <a:srgbClr val="000000"/>
                </a:solidFill>
                <a:latin typeface="Arial" charset="0"/>
                <a:ea typeface="굴림"/>
              </a:rPr>
              <a:t>?</a:t>
            </a:r>
          </a:p>
        </p:txBody>
      </p:sp>
      <p:grpSp>
        <p:nvGrpSpPr>
          <p:cNvPr id="11" name="PasteSpecial" hidden="1"/>
          <p:cNvGrpSpPr>
            <a:grpSpLocks/>
          </p:cNvGrpSpPr>
          <p:nvPr/>
        </p:nvGrpSpPr>
        <p:grpSpPr bwMode="auto">
          <a:xfrm>
            <a:off x="-2901950" y="4876800"/>
            <a:ext cx="762000" cy="909638"/>
            <a:chOff x="-1920" y="3072"/>
            <a:chExt cx="480" cy="573"/>
          </a:xfrm>
        </p:grpSpPr>
        <p:sp>
          <p:nvSpPr>
            <p:cNvPr id="87112" name="AutoShape 72" hidden="1"/>
            <p:cNvSpPr>
              <a:spLocks noChangeArrowheads="1"/>
            </p:cNvSpPr>
            <p:nvPr/>
          </p:nvSpPr>
          <p:spPr bwMode="auto">
            <a:xfrm>
              <a:off x="-1920" y="3128"/>
              <a:ext cx="432" cy="469"/>
            </a:xfrm>
            <a:prstGeom prst="roundRect">
              <a:avLst>
                <a:gd name="adj" fmla="val 29398"/>
              </a:avLst>
            </a:prstGeom>
            <a:solidFill>
              <a:srgbClr val="7DD9FF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13" name="AutoShape 73" hidden="1"/>
            <p:cNvSpPr>
              <a:spLocks noChangeArrowheads="1"/>
            </p:cNvSpPr>
            <p:nvPr/>
          </p:nvSpPr>
          <p:spPr bwMode="auto">
            <a:xfrm flipV="1">
              <a:off x="-1845" y="3072"/>
              <a:ext cx="294" cy="141"/>
            </a:xfrm>
            <a:custGeom>
              <a:avLst/>
              <a:gdLst>
                <a:gd name="G0" fmla="+- 7087 0 0"/>
                <a:gd name="G1" fmla="+- 21600 0 7087"/>
                <a:gd name="G2" fmla="*/ 7087 1 2"/>
                <a:gd name="G3" fmla="+- 21600 0 G2"/>
                <a:gd name="G4" fmla="+/ 7087 21600 2"/>
                <a:gd name="G5" fmla="+/ G1 0 2"/>
                <a:gd name="G6" fmla="*/ 21600 21600 7087"/>
                <a:gd name="G7" fmla="*/ G6 1 2"/>
                <a:gd name="G8" fmla="+- 21600 0 G7"/>
                <a:gd name="G9" fmla="*/ 21600 1 2"/>
                <a:gd name="G10" fmla="+- 7087 0 G9"/>
                <a:gd name="G11" fmla="?: G10 G8 0"/>
                <a:gd name="G12" fmla="?: G10 G7 21600"/>
                <a:gd name="T0" fmla="*/ 18056 w 21600"/>
                <a:gd name="T1" fmla="*/ 10800 h 21600"/>
                <a:gd name="T2" fmla="*/ 10800 w 21600"/>
                <a:gd name="T3" fmla="*/ 21600 h 21600"/>
                <a:gd name="T4" fmla="*/ 3544 w 21600"/>
                <a:gd name="T5" fmla="*/ 10800 h 21600"/>
                <a:gd name="T6" fmla="*/ 10800 w 21600"/>
                <a:gd name="T7" fmla="*/ 0 h 21600"/>
                <a:gd name="T8" fmla="*/ 5344 w 21600"/>
                <a:gd name="T9" fmla="*/ 5344 h 21600"/>
                <a:gd name="T10" fmla="*/ 16256 w 21600"/>
                <a:gd name="T11" fmla="*/ 1625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7087" y="21600"/>
                  </a:lnTo>
                  <a:lnTo>
                    <a:pt x="1451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14" name="Line 74" hidden="1"/>
            <p:cNvSpPr>
              <a:spLocks noChangeShapeType="1"/>
            </p:cNvSpPr>
            <p:nvPr/>
          </p:nvSpPr>
          <p:spPr bwMode="auto">
            <a:xfrm>
              <a:off x="-1728" y="3143"/>
              <a:ext cx="7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grpSp>
          <p:nvGrpSpPr>
            <p:cNvPr id="12" name="Group 75" hidden="1"/>
            <p:cNvGrpSpPr>
              <a:grpSpLocks/>
            </p:cNvGrpSpPr>
            <p:nvPr/>
          </p:nvGrpSpPr>
          <p:grpSpPr bwMode="auto">
            <a:xfrm>
              <a:off x="-1728" y="3357"/>
              <a:ext cx="288" cy="288"/>
              <a:chOff x="2592" y="3744"/>
              <a:chExt cx="336" cy="288"/>
            </a:xfrm>
          </p:grpSpPr>
          <p:grpSp>
            <p:nvGrpSpPr>
              <p:cNvPr id="13" name="Group 76" hidden="1"/>
              <p:cNvGrpSpPr>
                <a:grpSpLocks/>
              </p:cNvGrpSpPr>
              <p:nvPr/>
            </p:nvGrpSpPr>
            <p:grpSpPr bwMode="auto">
              <a:xfrm>
                <a:off x="2592" y="3744"/>
                <a:ext cx="336" cy="288"/>
                <a:chOff x="2592" y="3744"/>
                <a:chExt cx="336" cy="288"/>
              </a:xfrm>
            </p:grpSpPr>
            <p:sp>
              <p:nvSpPr>
                <p:cNvPr id="87117" name="Freeform 77" hidden="1"/>
                <p:cNvSpPr>
                  <a:spLocks/>
                </p:cNvSpPr>
                <p:nvPr/>
              </p:nvSpPr>
              <p:spPr bwMode="auto">
                <a:xfrm>
                  <a:off x="2592" y="3744"/>
                  <a:ext cx="336" cy="288"/>
                </a:xfrm>
                <a:custGeom>
                  <a:avLst/>
                  <a:gdLst/>
                  <a:ahLst/>
                  <a:cxnLst>
                    <a:cxn ang="0">
                      <a:pos x="0" y="288"/>
                    </a:cxn>
                    <a:cxn ang="0">
                      <a:pos x="0" y="0"/>
                    </a:cxn>
                    <a:cxn ang="0">
                      <a:pos x="240" y="0"/>
                    </a:cxn>
                    <a:cxn ang="0">
                      <a:pos x="336" y="96"/>
                    </a:cxn>
                    <a:cxn ang="0">
                      <a:pos x="336" y="288"/>
                    </a:cxn>
                    <a:cxn ang="0">
                      <a:pos x="0" y="288"/>
                    </a:cxn>
                  </a:cxnLst>
                  <a:rect l="0" t="0" r="r" b="b"/>
                  <a:pathLst>
                    <a:path w="336" h="288">
                      <a:moveTo>
                        <a:pt x="0" y="288"/>
                      </a:moveTo>
                      <a:lnTo>
                        <a:pt x="0" y="0"/>
                      </a:lnTo>
                      <a:lnTo>
                        <a:pt x="240" y="0"/>
                      </a:lnTo>
                      <a:lnTo>
                        <a:pt x="336" y="96"/>
                      </a:lnTo>
                      <a:lnTo>
                        <a:pt x="336" y="288"/>
                      </a:lnTo>
                      <a:lnTo>
                        <a:pt x="0" y="2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lIns="36000" tIns="36000" rIns="36000" bIns="36000" anchor="ctr"/>
                <a:lstStyle/>
                <a:p>
                  <a:pPr algn="ctr" latinLnBrk="0">
                    <a:lnSpc>
                      <a:spcPct val="90000"/>
                    </a:lnSpc>
                    <a:spcBef>
                      <a:spcPct val="40000"/>
                    </a:spcBef>
                    <a:buSzPct val="130000"/>
                    <a:defRPr/>
                  </a:pPr>
                  <a:endParaRPr lang="ko-KR" altLang="en-US">
                    <a:ea typeface="HY헤드라인M" pitchFamily="18" charset="-127"/>
                  </a:endParaRPr>
                </a:p>
              </p:txBody>
            </p:sp>
            <p:sp>
              <p:nvSpPr>
                <p:cNvPr id="87118" name="Line 78" hidden="1"/>
                <p:cNvSpPr>
                  <a:spLocks noChangeShapeType="1"/>
                </p:cNvSpPr>
                <p:nvPr/>
              </p:nvSpPr>
              <p:spPr bwMode="auto">
                <a:xfrm>
                  <a:off x="2648" y="3837"/>
                  <a:ext cx="136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36000" tIns="36000" rIns="36000" bIns="36000" anchor="ctr"/>
                <a:lstStyle/>
                <a:p>
                  <a:pPr algn="ctr" latinLnBrk="0">
                    <a:lnSpc>
                      <a:spcPct val="90000"/>
                    </a:lnSpc>
                    <a:spcBef>
                      <a:spcPct val="40000"/>
                    </a:spcBef>
                    <a:buSzPct val="130000"/>
                    <a:defRPr/>
                  </a:pPr>
                  <a:endParaRPr lang="ko-KR" altLang="en-US">
                    <a:ea typeface="HY헤드라인M" pitchFamily="18" charset="-127"/>
                  </a:endParaRPr>
                </a:p>
              </p:txBody>
            </p:sp>
            <p:sp>
              <p:nvSpPr>
                <p:cNvPr id="87119" name="Line 79" hidden="1"/>
                <p:cNvSpPr>
                  <a:spLocks noChangeShapeType="1"/>
                </p:cNvSpPr>
                <p:nvPr/>
              </p:nvSpPr>
              <p:spPr bwMode="auto">
                <a:xfrm>
                  <a:off x="2648" y="3942"/>
                  <a:ext cx="224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36000" tIns="36000" rIns="36000" bIns="36000" anchor="ctr"/>
                <a:lstStyle/>
                <a:p>
                  <a:pPr algn="ctr" latinLnBrk="0">
                    <a:lnSpc>
                      <a:spcPct val="90000"/>
                    </a:lnSpc>
                    <a:spcBef>
                      <a:spcPct val="40000"/>
                    </a:spcBef>
                    <a:buSzPct val="130000"/>
                    <a:defRPr/>
                  </a:pPr>
                  <a:endParaRPr lang="ko-KR" altLang="en-US">
                    <a:ea typeface="HY헤드라인M" pitchFamily="18" charset="-127"/>
                  </a:endParaRPr>
                </a:p>
              </p:txBody>
            </p:sp>
          </p:grpSp>
          <p:sp>
            <p:nvSpPr>
              <p:cNvPr id="87120" name="Freeform 80" hidden="1"/>
              <p:cNvSpPr>
                <a:spLocks/>
              </p:cNvSpPr>
              <p:nvPr/>
            </p:nvSpPr>
            <p:spPr bwMode="auto">
              <a:xfrm>
                <a:off x="2832" y="3744"/>
                <a:ext cx="96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6"/>
                  </a:cxn>
                  <a:cxn ang="0">
                    <a:pos x="96" y="96"/>
                  </a:cxn>
                </a:cxnLst>
                <a:rect l="0" t="0" r="r" b="b"/>
                <a:pathLst>
                  <a:path w="96" h="96">
                    <a:moveTo>
                      <a:pt x="0" y="0"/>
                    </a:moveTo>
                    <a:lnTo>
                      <a:pt x="0" y="96"/>
                    </a:lnTo>
                    <a:lnTo>
                      <a:pt x="96" y="96"/>
                    </a:ln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36000" tIns="36000" rIns="36000" bIns="36000" anchor="ctr"/>
              <a:lstStyle/>
              <a:p>
                <a:pPr algn="ctr" latinLnBrk="0">
                  <a:lnSpc>
                    <a:spcPct val="90000"/>
                  </a:lnSpc>
                  <a:spcBef>
                    <a:spcPct val="40000"/>
                  </a:spcBef>
                  <a:buSzPct val="130000"/>
                  <a:defRPr/>
                </a:pPr>
                <a:endParaRPr lang="ko-KR" altLang="en-US">
                  <a:ea typeface="HY헤드라인M" pitchFamily="18" charset="-127"/>
                </a:endParaRPr>
              </a:p>
            </p:txBody>
          </p:sp>
        </p:grpSp>
      </p:grpSp>
      <p:grpSp>
        <p:nvGrpSpPr>
          <p:cNvPr id="14" name="GotoExcelChart" hidden="1"/>
          <p:cNvGrpSpPr>
            <a:grpSpLocks/>
          </p:cNvGrpSpPr>
          <p:nvPr/>
        </p:nvGrpSpPr>
        <p:grpSpPr bwMode="auto">
          <a:xfrm>
            <a:off x="-1911350" y="5029200"/>
            <a:ext cx="911225" cy="914400"/>
            <a:chOff x="-1296" y="3168"/>
            <a:chExt cx="574" cy="576"/>
          </a:xfrm>
        </p:grpSpPr>
        <p:sp>
          <p:nvSpPr>
            <p:cNvPr id="87122" name="Rectangle 82" hidden="1"/>
            <p:cNvSpPr>
              <a:spLocks noChangeArrowheads="1"/>
            </p:cNvSpPr>
            <p:nvPr/>
          </p:nvSpPr>
          <p:spPr bwMode="gray">
            <a:xfrm>
              <a:off x="-904" y="3298"/>
              <a:ext cx="103" cy="403"/>
            </a:xfrm>
            <a:prstGeom prst="rect">
              <a:avLst/>
            </a:prstGeom>
            <a:solidFill>
              <a:srgbClr val="00B481"/>
            </a:solidFill>
            <a:ln w="19050">
              <a:solidFill>
                <a:srgbClr val="00B481"/>
              </a:solidFill>
              <a:miter lim="800000"/>
              <a:headEnd/>
              <a:tailEnd/>
            </a:ln>
            <a:effectLst/>
          </p:spPr>
          <p:txBody>
            <a:bodyPr lIns="35941" tIns="35941" rIns="35941" bIns="35941" anchor="ctr"/>
            <a:lstStyle/>
            <a:p>
              <a:pPr algn="ctr" eaLnBrk="0" latinLnBrk="0" hangingPunct="0">
                <a:defRPr/>
              </a:pPr>
              <a:endParaRPr kumimoji="0" lang="ko-KR" altLang="ko-KR" sz="1000">
                <a:solidFill>
                  <a:srgbClr val="FFFFFF"/>
                </a:solidFill>
                <a:latin typeface="Frutiger 45 Light"/>
                <a:ea typeface="굴림"/>
              </a:endParaRPr>
            </a:p>
          </p:txBody>
        </p:sp>
        <p:sp>
          <p:nvSpPr>
            <p:cNvPr id="87123" name="Rectangle 83" hidden="1"/>
            <p:cNvSpPr>
              <a:spLocks noChangeArrowheads="1"/>
            </p:cNvSpPr>
            <p:nvPr/>
          </p:nvSpPr>
          <p:spPr bwMode="gray">
            <a:xfrm>
              <a:off x="-1075" y="3183"/>
              <a:ext cx="95" cy="518"/>
            </a:xfrm>
            <a:prstGeom prst="rect">
              <a:avLst/>
            </a:prstGeom>
            <a:solidFill>
              <a:srgbClr val="FFCC11"/>
            </a:solidFill>
            <a:ln w="19050">
              <a:solidFill>
                <a:srgbClr val="FFCC11"/>
              </a:solidFill>
              <a:miter lim="800000"/>
              <a:headEnd/>
              <a:tailEnd/>
            </a:ln>
            <a:effectLst/>
          </p:spPr>
          <p:txBody>
            <a:bodyPr lIns="35941" tIns="35941" rIns="35941" bIns="35941" anchor="ctr"/>
            <a:lstStyle/>
            <a:p>
              <a:pPr algn="ctr" eaLnBrk="0" latinLnBrk="0" hangingPunct="0">
                <a:defRPr/>
              </a:pPr>
              <a:endParaRPr kumimoji="0" lang="ko-KR" altLang="ko-KR" sz="1000">
                <a:solidFill>
                  <a:srgbClr val="000000"/>
                </a:solidFill>
                <a:latin typeface="Frutiger 45 Light"/>
                <a:ea typeface="굴림"/>
              </a:endParaRPr>
            </a:p>
          </p:txBody>
        </p:sp>
        <p:sp>
          <p:nvSpPr>
            <p:cNvPr id="87124" name="Rectangle 84" hidden="1"/>
            <p:cNvSpPr>
              <a:spLocks noChangeArrowheads="1"/>
            </p:cNvSpPr>
            <p:nvPr/>
          </p:nvSpPr>
          <p:spPr bwMode="gray">
            <a:xfrm>
              <a:off x="-1247" y="3561"/>
              <a:ext cx="101" cy="140"/>
            </a:xfrm>
            <a:prstGeom prst="rect">
              <a:avLst/>
            </a:prstGeom>
            <a:solidFill>
              <a:srgbClr val="265DCA"/>
            </a:solidFill>
            <a:ln w="19050">
              <a:solidFill>
                <a:srgbClr val="265DCA"/>
              </a:solidFill>
              <a:miter lim="800000"/>
              <a:headEnd/>
              <a:tailEnd/>
            </a:ln>
            <a:effectLst/>
          </p:spPr>
          <p:txBody>
            <a:bodyPr lIns="35941" tIns="35941" rIns="35941" bIns="35941" anchor="ctr"/>
            <a:lstStyle/>
            <a:p>
              <a:pPr algn="ctr" eaLnBrk="0" latinLnBrk="0" hangingPunct="0">
                <a:defRPr/>
              </a:pPr>
              <a:endParaRPr kumimoji="0" lang="ko-KR" altLang="ko-KR" sz="1000">
                <a:solidFill>
                  <a:srgbClr val="FFFFFF"/>
                </a:solidFill>
                <a:latin typeface="Frutiger 45 Light"/>
                <a:ea typeface="굴림"/>
              </a:endParaRPr>
            </a:p>
          </p:txBody>
        </p:sp>
        <p:sp>
          <p:nvSpPr>
            <p:cNvPr id="87125" name="Freeform 85" hidden="1"/>
            <p:cNvSpPr>
              <a:spLocks/>
            </p:cNvSpPr>
            <p:nvPr/>
          </p:nvSpPr>
          <p:spPr bwMode="auto">
            <a:xfrm>
              <a:off x="-1296" y="3168"/>
              <a:ext cx="528" cy="576"/>
            </a:xfrm>
            <a:custGeom>
              <a:avLst/>
              <a:gdLst/>
              <a:ahLst/>
              <a:cxnLst>
                <a:cxn ang="0">
                  <a:pos x="336" y="480"/>
                </a:cxn>
                <a:cxn ang="0">
                  <a:pos x="0" y="480"/>
                </a:cxn>
                <a:cxn ang="0">
                  <a:pos x="0" y="0"/>
                </a:cxn>
              </a:cxnLst>
              <a:rect l="0" t="0" r="r" b="b"/>
              <a:pathLst>
                <a:path w="336" h="480">
                  <a:moveTo>
                    <a:pt x="336" y="480"/>
                  </a:moveTo>
                  <a:lnTo>
                    <a:pt x="0" y="480"/>
                  </a:ln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26" name="Text Box 86" hidden="1"/>
            <p:cNvSpPr txBox="1">
              <a:spLocks noChangeArrowheads="1"/>
            </p:cNvSpPr>
            <p:nvPr/>
          </p:nvSpPr>
          <p:spPr bwMode="auto">
            <a:xfrm>
              <a:off x="-1232" y="3246"/>
              <a:ext cx="510" cy="44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eaLnBrk="0" latinLnBrk="0" hangingPunct="0">
                <a:lnSpc>
                  <a:spcPct val="80000"/>
                </a:lnSpc>
                <a:defRPr/>
              </a:pPr>
              <a:r>
                <a:rPr kumimoji="0" lang="en-GB" altLang="ko-KR" sz="5800" b="0">
                  <a:solidFill>
                    <a:srgbClr val="000000"/>
                  </a:solidFill>
                  <a:latin typeface="Impact" pitchFamily="34" charset="0"/>
                  <a:ea typeface="굴림"/>
                </a:rPr>
                <a:t>GO</a:t>
              </a:r>
            </a:p>
          </p:txBody>
        </p:sp>
      </p:grpSp>
      <p:grpSp>
        <p:nvGrpSpPr>
          <p:cNvPr id="15" name="MapTools" hidden="1"/>
          <p:cNvGrpSpPr>
            <a:grpSpLocks/>
          </p:cNvGrpSpPr>
          <p:nvPr/>
        </p:nvGrpSpPr>
        <p:grpSpPr bwMode="auto">
          <a:xfrm>
            <a:off x="-1454150" y="4572000"/>
            <a:ext cx="444500" cy="762000"/>
            <a:chOff x="816" y="1056"/>
            <a:chExt cx="1573" cy="2688"/>
          </a:xfrm>
        </p:grpSpPr>
        <p:sp>
          <p:nvSpPr>
            <p:cNvPr id="87128" name="Freeform 88" hidden="1"/>
            <p:cNvSpPr>
              <a:spLocks/>
            </p:cNvSpPr>
            <p:nvPr/>
          </p:nvSpPr>
          <p:spPr bwMode="auto">
            <a:xfrm>
              <a:off x="1080" y="1056"/>
              <a:ext cx="455" cy="39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5" y="5"/>
                </a:cxn>
                <a:cxn ang="0">
                  <a:pos x="4" y="7"/>
                </a:cxn>
                <a:cxn ang="0">
                  <a:pos x="5" y="8"/>
                </a:cxn>
                <a:cxn ang="0">
                  <a:pos x="6" y="8"/>
                </a:cxn>
                <a:cxn ang="0">
                  <a:pos x="5" y="5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3" y="3"/>
                </a:cxn>
                <a:cxn ang="0">
                  <a:pos x="14" y="5"/>
                </a:cxn>
                <a:cxn ang="0">
                  <a:pos x="20" y="5"/>
                </a:cxn>
                <a:cxn ang="0">
                  <a:pos x="23" y="5"/>
                </a:cxn>
                <a:cxn ang="0">
                  <a:pos x="25" y="5"/>
                </a:cxn>
                <a:cxn ang="0">
                  <a:pos x="24" y="4"/>
                </a:cxn>
                <a:cxn ang="0">
                  <a:pos x="29" y="4"/>
                </a:cxn>
                <a:cxn ang="0">
                  <a:pos x="27" y="5"/>
                </a:cxn>
                <a:cxn ang="0">
                  <a:pos x="28" y="5"/>
                </a:cxn>
                <a:cxn ang="0">
                  <a:pos x="30" y="6"/>
                </a:cxn>
                <a:cxn ang="0">
                  <a:pos x="33" y="9"/>
                </a:cxn>
                <a:cxn ang="0">
                  <a:pos x="32" y="10"/>
                </a:cxn>
                <a:cxn ang="0">
                  <a:pos x="34" y="10"/>
                </a:cxn>
                <a:cxn ang="0">
                  <a:pos x="35" y="11"/>
                </a:cxn>
                <a:cxn ang="0">
                  <a:pos x="33" y="13"/>
                </a:cxn>
                <a:cxn ang="0">
                  <a:pos x="32" y="14"/>
                </a:cxn>
                <a:cxn ang="0">
                  <a:pos x="31" y="16"/>
                </a:cxn>
                <a:cxn ang="0">
                  <a:pos x="33" y="18"/>
                </a:cxn>
                <a:cxn ang="0">
                  <a:pos x="32" y="20"/>
                </a:cxn>
                <a:cxn ang="0">
                  <a:pos x="30" y="21"/>
                </a:cxn>
                <a:cxn ang="0">
                  <a:pos x="27" y="22"/>
                </a:cxn>
                <a:cxn ang="0">
                  <a:pos x="24" y="21"/>
                </a:cxn>
                <a:cxn ang="0">
                  <a:pos x="23" y="22"/>
                </a:cxn>
                <a:cxn ang="0">
                  <a:pos x="24" y="24"/>
                </a:cxn>
                <a:cxn ang="0">
                  <a:pos x="26" y="26"/>
                </a:cxn>
                <a:cxn ang="0">
                  <a:pos x="24" y="27"/>
                </a:cxn>
                <a:cxn ang="0">
                  <a:pos x="21" y="29"/>
                </a:cxn>
                <a:cxn ang="0">
                  <a:pos x="18" y="30"/>
                </a:cxn>
                <a:cxn ang="0">
                  <a:pos x="16" y="26"/>
                </a:cxn>
                <a:cxn ang="0">
                  <a:pos x="16" y="23"/>
                </a:cxn>
                <a:cxn ang="0">
                  <a:pos x="15" y="21"/>
                </a:cxn>
                <a:cxn ang="0">
                  <a:pos x="15" y="18"/>
                </a:cxn>
                <a:cxn ang="0">
                  <a:pos x="15" y="16"/>
                </a:cxn>
                <a:cxn ang="0">
                  <a:pos x="13" y="16"/>
                </a:cxn>
                <a:cxn ang="0">
                  <a:pos x="10" y="16"/>
                </a:cxn>
                <a:cxn ang="0">
                  <a:pos x="7" y="13"/>
                </a:cxn>
                <a:cxn ang="0">
                  <a:pos x="4" y="13"/>
                </a:cxn>
                <a:cxn ang="0">
                  <a:pos x="3" y="10"/>
                </a:cxn>
                <a:cxn ang="0">
                  <a:pos x="1" y="8"/>
                </a:cxn>
                <a:cxn ang="0">
                  <a:pos x="1" y="7"/>
                </a:cxn>
                <a:cxn ang="0">
                  <a:pos x="2" y="4"/>
                </a:cxn>
                <a:cxn ang="0">
                  <a:pos x="5" y="1"/>
                </a:cxn>
              </a:cxnLst>
              <a:rect l="0" t="0" r="r" b="b"/>
              <a:pathLst>
                <a:path w="35" h="30">
                  <a:moveTo>
                    <a:pt x="5" y="1"/>
                  </a:moveTo>
                  <a:lnTo>
                    <a:pt x="4" y="2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6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8" y="1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2"/>
                  </a:lnTo>
                  <a:lnTo>
                    <a:pt x="13" y="3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9" y="4"/>
                  </a:lnTo>
                  <a:lnTo>
                    <a:pt x="20" y="5"/>
                  </a:lnTo>
                  <a:lnTo>
                    <a:pt x="21" y="5"/>
                  </a:lnTo>
                  <a:lnTo>
                    <a:pt x="23" y="5"/>
                  </a:lnTo>
                  <a:lnTo>
                    <a:pt x="24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8" y="5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2" y="8"/>
                  </a:lnTo>
                  <a:lnTo>
                    <a:pt x="33" y="9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3" y="10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4" y="13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3" y="18"/>
                  </a:lnTo>
                  <a:lnTo>
                    <a:pt x="33" y="19"/>
                  </a:lnTo>
                  <a:lnTo>
                    <a:pt x="32" y="20"/>
                  </a:lnTo>
                  <a:lnTo>
                    <a:pt x="31" y="20"/>
                  </a:lnTo>
                  <a:lnTo>
                    <a:pt x="30" y="21"/>
                  </a:lnTo>
                  <a:lnTo>
                    <a:pt x="28" y="21"/>
                  </a:lnTo>
                  <a:lnTo>
                    <a:pt x="27" y="22"/>
                  </a:lnTo>
                  <a:lnTo>
                    <a:pt x="26" y="22"/>
                  </a:lnTo>
                  <a:lnTo>
                    <a:pt x="24" y="21"/>
                  </a:lnTo>
                  <a:lnTo>
                    <a:pt x="22" y="21"/>
                  </a:lnTo>
                  <a:lnTo>
                    <a:pt x="23" y="22"/>
                  </a:lnTo>
                  <a:lnTo>
                    <a:pt x="24" y="22"/>
                  </a:lnTo>
                  <a:lnTo>
                    <a:pt x="24" y="24"/>
                  </a:lnTo>
                  <a:lnTo>
                    <a:pt x="24" y="25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4" y="27"/>
                  </a:lnTo>
                  <a:lnTo>
                    <a:pt x="24" y="28"/>
                  </a:lnTo>
                  <a:lnTo>
                    <a:pt x="21" y="29"/>
                  </a:lnTo>
                  <a:lnTo>
                    <a:pt x="20" y="30"/>
                  </a:lnTo>
                  <a:lnTo>
                    <a:pt x="18" y="30"/>
                  </a:lnTo>
                  <a:lnTo>
                    <a:pt x="17" y="28"/>
                  </a:lnTo>
                  <a:lnTo>
                    <a:pt x="16" y="26"/>
                  </a:lnTo>
                  <a:lnTo>
                    <a:pt x="15" y="25"/>
                  </a:lnTo>
                  <a:lnTo>
                    <a:pt x="16" y="23"/>
                  </a:lnTo>
                  <a:lnTo>
                    <a:pt x="15" y="22"/>
                  </a:lnTo>
                  <a:lnTo>
                    <a:pt x="15" y="21"/>
                  </a:lnTo>
                  <a:lnTo>
                    <a:pt x="14" y="20"/>
                  </a:lnTo>
                  <a:lnTo>
                    <a:pt x="15" y="18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3" y="16"/>
                  </a:lnTo>
                  <a:lnTo>
                    <a:pt x="12" y="16"/>
                  </a:lnTo>
                  <a:lnTo>
                    <a:pt x="10" y="16"/>
                  </a:lnTo>
                  <a:lnTo>
                    <a:pt x="9" y="14"/>
                  </a:lnTo>
                  <a:lnTo>
                    <a:pt x="7" y="13"/>
                  </a:lnTo>
                  <a:lnTo>
                    <a:pt x="5" y="14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3" y="10"/>
                  </a:lnTo>
                  <a:lnTo>
                    <a:pt x="2" y="9"/>
                  </a:lnTo>
                  <a:lnTo>
                    <a:pt x="1" y="8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5"/>
                  </a:lnTo>
                  <a:lnTo>
                    <a:pt x="2" y="4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29" name="Freeform 89" hidden="1"/>
            <p:cNvSpPr>
              <a:spLocks/>
            </p:cNvSpPr>
            <p:nvPr/>
          </p:nvSpPr>
          <p:spPr bwMode="auto">
            <a:xfrm>
              <a:off x="827" y="1426"/>
              <a:ext cx="185" cy="218"/>
            </a:xfrm>
            <a:custGeom>
              <a:avLst/>
              <a:gdLst/>
              <a:ahLst/>
              <a:cxnLst>
                <a:cxn ang="0">
                  <a:pos x="14" y="4"/>
                </a:cxn>
                <a:cxn ang="0">
                  <a:pos x="12" y="3"/>
                </a:cxn>
                <a:cxn ang="0">
                  <a:pos x="12" y="3"/>
                </a:cxn>
                <a:cxn ang="0">
                  <a:pos x="9" y="3"/>
                </a:cxn>
                <a:cxn ang="0">
                  <a:pos x="9" y="2"/>
                </a:cxn>
                <a:cxn ang="0">
                  <a:pos x="8" y="2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3"/>
                </a:cxn>
                <a:cxn ang="0">
                  <a:pos x="1" y="5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1" y="11"/>
                </a:cxn>
                <a:cxn ang="0">
                  <a:pos x="2" y="9"/>
                </a:cxn>
                <a:cxn ang="0">
                  <a:pos x="2" y="10"/>
                </a:cxn>
                <a:cxn ang="0">
                  <a:pos x="2" y="12"/>
                </a:cxn>
                <a:cxn ang="0">
                  <a:pos x="1" y="13"/>
                </a:cxn>
                <a:cxn ang="0">
                  <a:pos x="1" y="14"/>
                </a:cxn>
                <a:cxn ang="0">
                  <a:pos x="0" y="14"/>
                </a:cxn>
                <a:cxn ang="0">
                  <a:pos x="1" y="15"/>
                </a:cxn>
                <a:cxn ang="0">
                  <a:pos x="2" y="15"/>
                </a:cxn>
                <a:cxn ang="0">
                  <a:pos x="2" y="16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4" y="16"/>
                </a:cxn>
                <a:cxn ang="0">
                  <a:pos x="5" y="16"/>
                </a:cxn>
                <a:cxn ang="0">
                  <a:pos x="5" y="14"/>
                </a:cxn>
                <a:cxn ang="0">
                  <a:pos x="6" y="13"/>
                </a:cxn>
                <a:cxn ang="0">
                  <a:pos x="7" y="13"/>
                </a:cxn>
                <a:cxn ang="0">
                  <a:pos x="7" y="12"/>
                </a:cxn>
                <a:cxn ang="0">
                  <a:pos x="11" y="10"/>
                </a:cxn>
                <a:cxn ang="0">
                  <a:pos x="13" y="8"/>
                </a:cxn>
                <a:cxn ang="0">
                  <a:pos x="14" y="6"/>
                </a:cxn>
                <a:cxn ang="0">
                  <a:pos x="14" y="6"/>
                </a:cxn>
                <a:cxn ang="0">
                  <a:pos x="13" y="4"/>
                </a:cxn>
                <a:cxn ang="0">
                  <a:pos x="13" y="4"/>
                </a:cxn>
                <a:cxn ang="0">
                  <a:pos x="14" y="4"/>
                </a:cxn>
                <a:cxn ang="0">
                  <a:pos x="14" y="4"/>
                </a:cxn>
              </a:cxnLst>
              <a:rect l="0" t="0" r="r" b="b"/>
              <a:pathLst>
                <a:path w="14" h="17">
                  <a:moveTo>
                    <a:pt x="14" y="4"/>
                  </a:moveTo>
                  <a:lnTo>
                    <a:pt x="12" y="3"/>
                  </a:lnTo>
                  <a:lnTo>
                    <a:pt x="12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8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1" y="5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0" y="14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6" y="13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11" y="10"/>
                  </a:lnTo>
                  <a:lnTo>
                    <a:pt x="13" y="8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4" y="4"/>
                  </a:lnTo>
                  <a:lnTo>
                    <a:pt x="14" y="4"/>
                  </a:lnTo>
                </a:path>
              </a:pathLst>
            </a:custGeom>
            <a:solidFill>
              <a:srgbClr val="D4D4D4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0" name="Freeform 90" hidden="1"/>
            <p:cNvSpPr>
              <a:spLocks/>
            </p:cNvSpPr>
            <p:nvPr/>
          </p:nvSpPr>
          <p:spPr bwMode="auto">
            <a:xfrm>
              <a:off x="1445" y="2131"/>
              <a:ext cx="275" cy="302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" y="6"/>
                </a:cxn>
                <a:cxn ang="0">
                  <a:pos x="1" y="4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10" y="1"/>
                </a:cxn>
                <a:cxn ang="0">
                  <a:pos x="12" y="3"/>
                </a:cxn>
                <a:cxn ang="0">
                  <a:pos x="12" y="3"/>
                </a:cxn>
                <a:cxn ang="0">
                  <a:pos x="12" y="4"/>
                </a:cxn>
                <a:cxn ang="0">
                  <a:pos x="12" y="7"/>
                </a:cxn>
                <a:cxn ang="0">
                  <a:pos x="12" y="8"/>
                </a:cxn>
                <a:cxn ang="0">
                  <a:pos x="14" y="8"/>
                </a:cxn>
                <a:cxn ang="0">
                  <a:pos x="16" y="8"/>
                </a:cxn>
                <a:cxn ang="0">
                  <a:pos x="18" y="9"/>
                </a:cxn>
                <a:cxn ang="0">
                  <a:pos x="18" y="9"/>
                </a:cxn>
                <a:cxn ang="0">
                  <a:pos x="18" y="12"/>
                </a:cxn>
                <a:cxn ang="0">
                  <a:pos x="19" y="13"/>
                </a:cxn>
                <a:cxn ang="0">
                  <a:pos x="19" y="13"/>
                </a:cxn>
                <a:cxn ang="0">
                  <a:pos x="21" y="13"/>
                </a:cxn>
                <a:cxn ang="0">
                  <a:pos x="21" y="13"/>
                </a:cxn>
                <a:cxn ang="0">
                  <a:pos x="21" y="15"/>
                </a:cxn>
                <a:cxn ang="0">
                  <a:pos x="21" y="18"/>
                </a:cxn>
                <a:cxn ang="0">
                  <a:pos x="20" y="20"/>
                </a:cxn>
                <a:cxn ang="0">
                  <a:pos x="18" y="23"/>
                </a:cxn>
                <a:cxn ang="0">
                  <a:pos x="15" y="23"/>
                </a:cxn>
                <a:cxn ang="0">
                  <a:pos x="13" y="23"/>
                </a:cxn>
                <a:cxn ang="0">
                  <a:pos x="11" y="22"/>
                </a:cxn>
                <a:cxn ang="0">
                  <a:pos x="11" y="22"/>
                </a:cxn>
                <a:cxn ang="0">
                  <a:pos x="11" y="21"/>
                </a:cxn>
                <a:cxn ang="0">
                  <a:pos x="13" y="18"/>
                </a:cxn>
                <a:cxn ang="0">
                  <a:pos x="12" y="17"/>
                </a:cxn>
                <a:cxn ang="0">
                  <a:pos x="11" y="16"/>
                </a:cxn>
                <a:cxn ang="0">
                  <a:pos x="8" y="14"/>
                </a:cxn>
                <a:cxn ang="0">
                  <a:pos x="5" y="13"/>
                </a:cxn>
                <a:cxn ang="0">
                  <a:pos x="4" y="12"/>
                </a:cxn>
                <a:cxn ang="0">
                  <a:pos x="2" y="11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0" y="9"/>
                </a:cxn>
              </a:cxnLst>
              <a:rect l="0" t="0" r="r" b="b"/>
              <a:pathLst>
                <a:path w="21" h="23">
                  <a:moveTo>
                    <a:pt x="0" y="9"/>
                  </a:moveTo>
                  <a:lnTo>
                    <a:pt x="1" y="6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21" y="18"/>
                  </a:lnTo>
                  <a:lnTo>
                    <a:pt x="20" y="20"/>
                  </a:lnTo>
                  <a:lnTo>
                    <a:pt x="18" y="23"/>
                  </a:lnTo>
                  <a:lnTo>
                    <a:pt x="15" y="23"/>
                  </a:lnTo>
                  <a:lnTo>
                    <a:pt x="13" y="23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1"/>
                  </a:lnTo>
                  <a:lnTo>
                    <a:pt x="13" y="18"/>
                  </a:lnTo>
                  <a:lnTo>
                    <a:pt x="12" y="17"/>
                  </a:lnTo>
                  <a:lnTo>
                    <a:pt x="11" y="16"/>
                  </a:lnTo>
                  <a:lnTo>
                    <a:pt x="8" y="14"/>
                  </a:lnTo>
                  <a:lnTo>
                    <a:pt x="5" y="13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1" name="Freeform 91" hidden="1"/>
            <p:cNvSpPr>
              <a:spLocks/>
            </p:cNvSpPr>
            <p:nvPr/>
          </p:nvSpPr>
          <p:spPr bwMode="auto">
            <a:xfrm>
              <a:off x="1720" y="1280"/>
              <a:ext cx="107" cy="129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7" y="3"/>
                </a:cxn>
                <a:cxn ang="0">
                  <a:pos x="5" y="2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1" y="4"/>
                </a:cxn>
                <a:cxn ang="0">
                  <a:pos x="1" y="5"/>
                </a:cxn>
                <a:cxn ang="0">
                  <a:pos x="1" y="8"/>
                </a:cxn>
                <a:cxn ang="0">
                  <a:pos x="0" y="9"/>
                </a:cxn>
                <a:cxn ang="0">
                  <a:pos x="1" y="10"/>
                </a:cxn>
                <a:cxn ang="0">
                  <a:pos x="3" y="9"/>
                </a:cxn>
                <a:cxn ang="0">
                  <a:pos x="4" y="9"/>
                </a:cxn>
                <a:cxn ang="0">
                  <a:pos x="5" y="8"/>
                </a:cxn>
                <a:cxn ang="0">
                  <a:pos x="6" y="7"/>
                </a:cxn>
                <a:cxn ang="0">
                  <a:pos x="8" y="4"/>
                </a:cxn>
                <a:cxn ang="0">
                  <a:pos x="8" y="4"/>
                </a:cxn>
              </a:cxnLst>
              <a:rect l="0" t="0" r="r" b="b"/>
              <a:pathLst>
                <a:path w="8" h="10">
                  <a:moveTo>
                    <a:pt x="8" y="4"/>
                  </a:moveTo>
                  <a:lnTo>
                    <a:pt x="8" y="4"/>
                  </a:lnTo>
                  <a:lnTo>
                    <a:pt x="7" y="3"/>
                  </a:lnTo>
                  <a:lnTo>
                    <a:pt x="5" y="2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8"/>
                  </a:lnTo>
                  <a:lnTo>
                    <a:pt x="0" y="9"/>
                  </a:lnTo>
                  <a:lnTo>
                    <a:pt x="1" y="10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8"/>
                  </a:lnTo>
                  <a:lnTo>
                    <a:pt x="6" y="7"/>
                  </a:lnTo>
                  <a:lnTo>
                    <a:pt x="8" y="4"/>
                  </a:lnTo>
                  <a:lnTo>
                    <a:pt x="8" y="4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2" name="Freeform 92" hidden="1"/>
            <p:cNvSpPr>
              <a:spLocks/>
            </p:cNvSpPr>
            <p:nvPr/>
          </p:nvSpPr>
          <p:spPr bwMode="auto">
            <a:xfrm>
              <a:off x="1591" y="2534"/>
              <a:ext cx="180" cy="20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" y="1"/>
                </a:cxn>
                <a:cxn ang="0">
                  <a:pos x="1" y="4"/>
                </a:cxn>
                <a:cxn ang="0">
                  <a:pos x="1" y="6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1" y="13"/>
                </a:cxn>
                <a:cxn ang="0">
                  <a:pos x="3" y="13"/>
                </a:cxn>
                <a:cxn ang="0">
                  <a:pos x="6" y="15"/>
                </a:cxn>
                <a:cxn ang="0">
                  <a:pos x="7" y="14"/>
                </a:cxn>
                <a:cxn ang="0">
                  <a:pos x="9" y="15"/>
                </a:cxn>
                <a:cxn ang="0">
                  <a:pos x="11" y="14"/>
                </a:cxn>
                <a:cxn ang="0">
                  <a:pos x="13" y="11"/>
                </a:cxn>
                <a:cxn ang="0">
                  <a:pos x="13" y="11"/>
                </a:cxn>
                <a:cxn ang="0">
                  <a:pos x="13" y="9"/>
                </a:cxn>
                <a:cxn ang="0">
                  <a:pos x="14" y="8"/>
                </a:cxn>
                <a:cxn ang="0">
                  <a:pos x="12" y="7"/>
                </a:cxn>
                <a:cxn ang="0">
                  <a:pos x="12" y="6"/>
                </a:cxn>
                <a:cxn ang="0">
                  <a:pos x="10" y="5"/>
                </a:cxn>
                <a:cxn ang="0">
                  <a:pos x="10" y="4"/>
                </a:cxn>
                <a:cxn ang="0">
                  <a:pos x="8" y="4"/>
                </a:cxn>
                <a:cxn ang="0">
                  <a:pos x="7" y="2"/>
                </a:cxn>
                <a:cxn ang="0">
                  <a:pos x="7" y="3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4" h="15">
                  <a:moveTo>
                    <a:pt x="2" y="0"/>
                  </a:moveTo>
                  <a:lnTo>
                    <a:pt x="1" y="1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9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13"/>
                  </a:lnTo>
                  <a:lnTo>
                    <a:pt x="3" y="13"/>
                  </a:lnTo>
                  <a:lnTo>
                    <a:pt x="6" y="15"/>
                  </a:lnTo>
                  <a:lnTo>
                    <a:pt x="7" y="14"/>
                  </a:lnTo>
                  <a:lnTo>
                    <a:pt x="9" y="15"/>
                  </a:lnTo>
                  <a:lnTo>
                    <a:pt x="11" y="14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9"/>
                  </a:lnTo>
                  <a:lnTo>
                    <a:pt x="14" y="8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0" y="5"/>
                  </a:lnTo>
                  <a:lnTo>
                    <a:pt x="10" y="4"/>
                  </a:lnTo>
                  <a:lnTo>
                    <a:pt x="8" y="4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3" name="Freeform 93" hidden="1"/>
            <p:cNvSpPr>
              <a:spLocks/>
            </p:cNvSpPr>
            <p:nvPr/>
          </p:nvSpPr>
          <p:spPr bwMode="auto">
            <a:xfrm>
              <a:off x="1445" y="2131"/>
              <a:ext cx="275" cy="302"/>
            </a:xfrm>
            <a:custGeom>
              <a:avLst/>
              <a:gdLst/>
              <a:ahLst/>
              <a:cxnLst>
                <a:cxn ang="0">
                  <a:pos x="12" y="3"/>
                </a:cxn>
                <a:cxn ang="0">
                  <a:pos x="12" y="3"/>
                </a:cxn>
                <a:cxn ang="0">
                  <a:pos x="12" y="4"/>
                </a:cxn>
                <a:cxn ang="0">
                  <a:pos x="12" y="7"/>
                </a:cxn>
                <a:cxn ang="0">
                  <a:pos x="12" y="8"/>
                </a:cxn>
                <a:cxn ang="0">
                  <a:pos x="14" y="8"/>
                </a:cxn>
                <a:cxn ang="0">
                  <a:pos x="16" y="8"/>
                </a:cxn>
                <a:cxn ang="0">
                  <a:pos x="18" y="9"/>
                </a:cxn>
                <a:cxn ang="0">
                  <a:pos x="18" y="9"/>
                </a:cxn>
                <a:cxn ang="0">
                  <a:pos x="18" y="12"/>
                </a:cxn>
                <a:cxn ang="0">
                  <a:pos x="19" y="13"/>
                </a:cxn>
                <a:cxn ang="0">
                  <a:pos x="19" y="13"/>
                </a:cxn>
                <a:cxn ang="0">
                  <a:pos x="21" y="13"/>
                </a:cxn>
                <a:cxn ang="0">
                  <a:pos x="21" y="13"/>
                </a:cxn>
                <a:cxn ang="0">
                  <a:pos x="21" y="15"/>
                </a:cxn>
                <a:cxn ang="0">
                  <a:pos x="21" y="18"/>
                </a:cxn>
                <a:cxn ang="0">
                  <a:pos x="20" y="20"/>
                </a:cxn>
                <a:cxn ang="0">
                  <a:pos x="18" y="23"/>
                </a:cxn>
                <a:cxn ang="0">
                  <a:pos x="15" y="23"/>
                </a:cxn>
                <a:cxn ang="0">
                  <a:pos x="13" y="23"/>
                </a:cxn>
                <a:cxn ang="0">
                  <a:pos x="11" y="22"/>
                </a:cxn>
                <a:cxn ang="0">
                  <a:pos x="11" y="22"/>
                </a:cxn>
                <a:cxn ang="0">
                  <a:pos x="11" y="21"/>
                </a:cxn>
                <a:cxn ang="0">
                  <a:pos x="13" y="18"/>
                </a:cxn>
                <a:cxn ang="0">
                  <a:pos x="12" y="17"/>
                </a:cxn>
                <a:cxn ang="0">
                  <a:pos x="11" y="16"/>
                </a:cxn>
                <a:cxn ang="0">
                  <a:pos x="8" y="14"/>
                </a:cxn>
                <a:cxn ang="0">
                  <a:pos x="5" y="13"/>
                </a:cxn>
                <a:cxn ang="0">
                  <a:pos x="4" y="12"/>
                </a:cxn>
                <a:cxn ang="0">
                  <a:pos x="2" y="11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6"/>
                </a:cxn>
                <a:cxn ang="0">
                  <a:pos x="1" y="4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10" y="1"/>
                </a:cxn>
                <a:cxn ang="0">
                  <a:pos x="12" y="3"/>
                </a:cxn>
                <a:cxn ang="0">
                  <a:pos x="12" y="3"/>
                </a:cxn>
              </a:cxnLst>
              <a:rect l="0" t="0" r="r" b="b"/>
              <a:pathLst>
                <a:path w="21" h="23">
                  <a:moveTo>
                    <a:pt x="12" y="3"/>
                  </a:moveTo>
                  <a:lnTo>
                    <a:pt x="12" y="3"/>
                  </a:lnTo>
                  <a:lnTo>
                    <a:pt x="12" y="4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21" y="18"/>
                  </a:lnTo>
                  <a:lnTo>
                    <a:pt x="20" y="20"/>
                  </a:lnTo>
                  <a:lnTo>
                    <a:pt x="18" y="23"/>
                  </a:lnTo>
                  <a:lnTo>
                    <a:pt x="15" y="23"/>
                  </a:lnTo>
                  <a:lnTo>
                    <a:pt x="13" y="23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1"/>
                  </a:lnTo>
                  <a:lnTo>
                    <a:pt x="13" y="18"/>
                  </a:lnTo>
                  <a:lnTo>
                    <a:pt x="12" y="17"/>
                  </a:lnTo>
                  <a:lnTo>
                    <a:pt x="11" y="16"/>
                  </a:lnTo>
                  <a:lnTo>
                    <a:pt x="8" y="14"/>
                  </a:lnTo>
                  <a:lnTo>
                    <a:pt x="5" y="13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6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3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4" name="Freeform 94" hidden="1"/>
            <p:cNvSpPr>
              <a:spLocks/>
            </p:cNvSpPr>
            <p:nvPr/>
          </p:nvSpPr>
          <p:spPr bwMode="auto">
            <a:xfrm>
              <a:off x="1496" y="3492"/>
              <a:ext cx="67" cy="56"/>
            </a:xfrm>
            <a:custGeom>
              <a:avLst/>
              <a:gdLst/>
              <a:ahLst/>
              <a:cxnLst>
                <a:cxn ang="0">
                  <a:pos x="5" y="1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2" y="4"/>
                </a:cxn>
                <a:cxn ang="0">
                  <a:pos x="1" y="4"/>
                </a:cxn>
                <a:cxn ang="0">
                  <a:pos x="0" y="3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3" y="2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0"/>
                </a:cxn>
                <a:cxn ang="0">
                  <a:pos x="3" y="1"/>
                </a:cxn>
                <a:cxn ang="0">
                  <a:pos x="5" y="1"/>
                </a:cxn>
                <a:cxn ang="0">
                  <a:pos x="5" y="1"/>
                </a:cxn>
              </a:cxnLst>
              <a:rect l="0" t="0" r="r" b="b"/>
              <a:pathLst>
                <a:path w="5" h="4">
                  <a:moveTo>
                    <a:pt x="5" y="1"/>
                  </a:moveTo>
                  <a:lnTo>
                    <a:pt x="5" y="1"/>
                  </a:lnTo>
                  <a:lnTo>
                    <a:pt x="5" y="1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1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5" name="Freeform 95" hidden="1"/>
            <p:cNvSpPr>
              <a:spLocks/>
            </p:cNvSpPr>
            <p:nvPr/>
          </p:nvSpPr>
          <p:spPr bwMode="auto">
            <a:xfrm>
              <a:off x="1552" y="3492"/>
              <a:ext cx="62" cy="67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2" y="4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2" y="4"/>
                </a:cxn>
                <a:cxn ang="0">
                  <a:pos x="1" y="4"/>
                </a:cxn>
                <a:cxn ang="0">
                  <a:pos x="1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2" y="2"/>
                </a:cxn>
                <a:cxn ang="0">
                  <a:pos x="1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5" h="5">
                  <a:moveTo>
                    <a:pt x="4" y="2"/>
                  </a:moveTo>
                  <a:lnTo>
                    <a:pt x="3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2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6" name="Freeform 96" hidden="1"/>
            <p:cNvSpPr>
              <a:spLocks/>
            </p:cNvSpPr>
            <p:nvPr/>
          </p:nvSpPr>
          <p:spPr bwMode="auto">
            <a:xfrm>
              <a:off x="1209" y="1801"/>
              <a:ext cx="404" cy="459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7" y="0"/>
                </a:cxn>
                <a:cxn ang="0">
                  <a:pos x="11" y="0"/>
                </a:cxn>
                <a:cxn ang="0">
                  <a:pos x="11" y="2"/>
                </a:cxn>
                <a:cxn ang="0">
                  <a:pos x="11" y="6"/>
                </a:cxn>
                <a:cxn ang="0">
                  <a:pos x="16" y="7"/>
                </a:cxn>
                <a:cxn ang="0">
                  <a:pos x="19" y="9"/>
                </a:cxn>
                <a:cxn ang="0">
                  <a:pos x="22" y="10"/>
                </a:cxn>
                <a:cxn ang="0">
                  <a:pos x="23" y="11"/>
                </a:cxn>
                <a:cxn ang="0">
                  <a:pos x="24" y="14"/>
                </a:cxn>
                <a:cxn ang="0">
                  <a:pos x="24" y="17"/>
                </a:cxn>
                <a:cxn ang="0">
                  <a:pos x="29" y="19"/>
                </a:cxn>
                <a:cxn ang="0">
                  <a:pos x="30" y="20"/>
                </a:cxn>
                <a:cxn ang="0">
                  <a:pos x="31" y="25"/>
                </a:cxn>
                <a:cxn ang="0">
                  <a:pos x="30" y="27"/>
                </a:cxn>
                <a:cxn ang="0">
                  <a:pos x="28" y="26"/>
                </a:cxn>
                <a:cxn ang="0">
                  <a:pos x="25" y="25"/>
                </a:cxn>
                <a:cxn ang="0">
                  <a:pos x="20" y="28"/>
                </a:cxn>
                <a:cxn ang="0">
                  <a:pos x="19" y="31"/>
                </a:cxn>
                <a:cxn ang="0">
                  <a:pos x="17" y="33"/>
                </a:cxn>
                <a:cxn ang="0">
                  <a:pos x="13" y="35"/>
                </a:cxn>
                <a:cxn ang="0">
                  <a:pos x="10" y="33"/>
                </a:cxn>
                <a:cxn ang="0">
                  <a:pos x="6" y="35"/>
                </a:cxn>
                <a:cxn ang="0">
                  <a:pos x="4" y="35"/>
                </a:cxn>
                <a:cxn ang="0">
                  <a:pos x="2" y="29"/>
                </a:cxn>
                <a:cxn ang="0">
                  <a:pos x="2" y="28"/>
                </a:cxn>
                <a:cxn ang="0">
                  <a:pos x="2" y="27"/>
                </a:cxn>
                <a:cxn ang="0">
                  <a:pos x="1" y="24"/>
                </a:cxn>
                <a:cxn ang="0">
                  <a:pos x="0" y="21"/>
                </a:cxn>
                <a:cxn ang="0">
                  <a:pos x="1" y="18"/>
                </a:cxn>
                <a:cxn ang="0">
                  <a:pos x="0" y="16"/>
                </a:cxn>
                <a:cxn ang="0">
                  <a:pos x="1" y="14"/>
                </a:cxn>
                <a:cxn ang="0">
                  <a:pos x="1" y="12"/>
                </a:cxn>
                <a:cxn ang="0">
                  <a:pos x="2" y="7"/>
                </a:cxn>
                <a:cxn ang="0">
                  <a:pos x="0" y="3"/>
                </a:cxn>
              </a:cxnLst>
              <a:rect l="0" t="0" r="r" b="b"/>
              <a:pathLst>
                <a:path w="31" h="35">
                  <a:moveTo>
                    <a:pt x="0" y="3"/>
                  </a:moveTo>
                  <a:lnTo>
                    <a:pt x="3" y="3"/>
                  </a:lnTo>
                  <a:lnTo>
                    <a:pt x="5" y="2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11" y="6"/>
                  </a:lnTo>
                  <a:lnTo>
                    <a:pt x="13" y="7"/>
                  </a:lnTo>
                  <a:lnTo>
                    <a:pt x="16" y="7"/>
                  </a:lnTo>
                  <a:lnTo>
                    <a:pt x="17" y="8"/>
                  </a:lnTo>
                  <a:lnTo>
                    <a:pt x="19" y="9"/>
                  </a:lnTo>
                  <a:lnTo>
                    <a:pt x="20" y="10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4" y="13"/>
                  </a:lnTo>
                  <a:lnTo>
                    <a:pt x="24" y="14"/>
                  </a:lnTo>
                  <a:lnTo>
                    <a:pt x="23" y="14"/>
                  </a:lnTo>
                  <a:lnTo>
                    <a:pt x="24" y="17"/>
                  </a:lnTo>
                  <a:lnTo>
                    <a:pt x="29" y="17"/>
                  </a:lnTo>
                  <a:lnTo>
                    <a:pt x="29" y="19"/>
                  </a:lnTo>
                  <a:lnTo>
                    <a:pt x="29" y="20"/>
                  </a:lnTo>
                  <a:lnTo>
                    <a:pt x="30" y="20"/>
                  </a:lnTo>
                  <a:lnTo>
                    <a:pt x="31" y="22"/>
                  </a:lnTo>
                  <a:lnTo>
                    <a:pt x="31" y="25"/>
                  </a:lnTo>
                  <a:lnTo>
                    <a:pt x="30" y="26"/>
                  </a:lnTo>
                  <a:lnTo>
                    <a:pt x="30" y="27"/>
                  </a:lnTo>
                  <a:lnTo>
                    <a:pt x="30" y="28"/>
                  </a:lnTo>
                  <a:lnTo>
                    <a:pt x="28" y="26"/>
                  </a:lnTo>
                  <a:lnTo>
                    <a:pt x="27" y="25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20" y="28"/>
                  </a:lnTo>
                  <a:lnTo>
                    <a:pt x="19" y="29"/>
                  </a:lnTo>
                  <a:lnTo>
                    <a:pt x="19" y="31"/>
                  </a:lnTo>
                  <a:lnTo>
                    <a:pt x="18" y="34"/>
                  </a:lnTo>
                  <a:lnTo>
                    <a:pt x="17" y="33"/>
                  </a:lnTo>
                  <a:lnTo>
                    <a:pt x="14" y="33"/>
                  </a:lnTo>
                  <a:lnTo>
                    <a:pt x="13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9" y="32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3" y="30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2" y="25"/>
                  </a:lnTo>
                  <a:lnTo>
                    <a:pt x="1" y="24"/>
                  </a:lnTo>
                  <a:lnTo>
                    <a:pt x="1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1" y="14"/>
                  </a:lnTo>
                  <a:lnTo>
                    <a:pt x="0" y="13"/>
                  </a:lnTo>
                  <a:lnTo>
                    <a:pt x="1" y="12"/>
                  </a:lnTo>
                  <a:lnTo>
                    <a:pt x="1" y="8"/>
                  </a:lnTo>
                  <a:lnTo>
                    <a:pt x="2" y="7"/>
                  </a:lnTo>
                  <a:lnTo>
                    <a:pt x="0" y="3"/>
                  </a:lnTo>
                  <a:lnTo>
                    <a:pt x="0" y="3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7" name="Freeform 97" hidden="1"/>
            <p:cNvSpPr>
              <a:spLocks/>
            </p:cNvSpPr>
            <p:nvPr/>
          </p:nvSpPr>
          <p:spPr bwMode="auto">
            <a:xfrm>
              <a:off x="1850" y="1476"/>
              <a:ext cx="79" cy="50"/>
            </a:xfrm>
            <a:custGeom>
              <a:avLst/>
              <a:gdLst/>
              <a:ahLst/>
              <a:cxnLst>
                <a:cxn ang="0">
                  <a:pos x="6" y="1"/>
                </a:cxn>
                <a:cxn ang="0">
                  <a:pos x="6" y="2"/>
                </a:cxn>
                <a:cxn ang="0">
                  <a:pos x="4" y="4"/>
                </a:cxn>
                <a:cxn ang="0">
                  <a:pos x="2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6" y="1"/>
                </a:cxn>
                <a:cxn ang="0">
                  <a:pos x="6" y="1"/>
                </a:cxn>
              </a:cxnLst>
              <a:rect l="0" t="0" r="r" b="b"/>
              <a:pathLst>
                <a:path w="6" h="4">
                  <a:moveTo>
                    <a:pt x="6" y="1"/>
                  </a:moveTo>
                  <a:lnTo>
                    <a:pt x="6" y="2"/>
                  </a:lnTo>
                  <a:lnTo>
                    <a:pt x="4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6" y="1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8" name="Freeform 98" hidden="1"/>
            <p:cNvSpPr>
              <a:spLocks/>
            </p:cNvSpPr>
            <p:nvPr/>
          </p:nvSpPr>
          <p:spPr bwMode="auto">
            <a:xfrm>
              <a:off x="1237" y="3576"/>
              <a:ext cx="118" cy="129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2" y="4"/>
                </a:cxn>
                <a:cxn ang="0">
                  <a:pos x="7" y="8"/>
                </a:cxn>
                <a:cxn ang="0">
                  <a:pos x="9" y="9"/>
                </a:cxn>
                <a:cxn ang="0">
                  <a:pos x="9" y="10"/>
                </a:cxn>
                <a:cxn ang="0">
                  <a:pos x="9" y="10"/>
                </a:cxn>
                <a:cxn ang="0">
                  <a:pos x="8" y="10"/>
                </a:cxn>
                <a:cxn ang="0">
                  <a:pos x="6" y="1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0" y="10"/>
                </a:cxn>
              </a:cxnLst>
              <a:rect l="0" t="0" r="r" b="b"/>
              <a:pathLst>
                <a:path w="9" h="10">
                  <a:moveTo>
                    <a:pt x="0" y="1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4"/>
                  </a:lnTo>
                  <a:lnTo>
                    <a:pt x="7" y="8"/>
                  </a:lnTo>
                  <a:lnTo>
                    <a:pt x="9" y="9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0" y="1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9" name="Freeform 99" hidden="1"/>
            <p:cNvSpPr>
              <a:spLocks/>
            </p:cNvSpPr>
            <p:nvPr/>
          </p:nvSpPr>
          <p:spPr bwMode="auto">
            <a:xfrm>
              <a:off x="1001" y="2081"/>
              <a:ext cx="287" cy="1557"/>
            </a:xfrm>
            <a:custGeom>
              <a:avLst/>
              <a:gdLst/>
              <a:ahLst/>
              <a:cxnLst>
                <a:cxn ang="0">
                  <a:pos x="18" y="4"/>
                </a:cxn>
                <a:cxn ang="0">
                  <a:pos x="18" y="7"/>
                </a:cxn>
                <a:cxn ang="0">
                  <a:pos x="21" y="14"/>
                </a:cxn>
                <a:cxn ang="0">
                  <a:pos x="19" y="19"/>
                </a:cxn>
                <a:cxn ang="0">
                  <a:pos x="19" y="26"/>
                </a:cxn>
                <a:cxn ang="0">
                  <a:pos x="15" y="33"/>
                </a:cxn>
                <a:cxn ang="0">
                  <a:pos x="14" y="40"/>
                </a:cxn>
                <a:cxn ang="0">
                  <a:pos x="15" y="45"/>
                </a:cxn>
                <a:cxn ang="0">
                  <a:pos x="13" y="51"/>
                </a:cxn>
                <a:cxn ang="0">
                  <a:pos x="12" y="59"/>
                </a:cxn>
                <a:cxn ang="0">
                  <a:pos x="10" y="71"/>
                </a:cxn>
                <a:cxn ang="0">
                  <a:pos x="9" y="77"/>
                </a:cxn>
                <a:cxn ang="0">
                  <a:pos x="10" y="82"/>
                </a:cxn>
                <a:cxn ang="0">
                  <a:pos x="10" y="83"/>
                </a:cxn>
                <a:cxn ang="0">
                  <a:pos x="10" y="90"/>
                </a:cxn>
                <a:cxn ang="0">
                  <a:pos x="8" y="98"/>
                </a:cxn>
                <a:cxn ang="0">
                  <a:pos x="7" y="106"/>
                </a:cxn>
                <a:cxn ang="0">
                  <a:pos x="15" y="111"/>
                </a:cxn>
                <a:cxn ang="0">
                  <a:pos x="16" y="112"/>
                </a:cxn>
                <a:cxn ang="0">
                  <a:pos x="11" y="119"/>
                </a:cxn>
                <a:cxn ang="0">
                  <a:pos x="9" y="117"/>
                </a:cxn>
                <a:cxn ang="0">
                  <a:pos x="9" y="113"/>
                </a:cxn>
                <a:cxn ang="0">
                  <a:pos x="8" y="112"/>
                </a:cxn>
                <a:cxn ang="0">
                  <a:pos x="8" y="110"/>
                </a:cxn>
                <a:cxn ang="0">
                  <a:pos x="7" y="111"/>
                </a:cxn>
                <a:cxn ang="0">
                  <a:pos x="6" y="110"/>
                </a:cxn>
                <a:cxn ang="0">
                  <a:pos x="5" y="106"/>
                </a:cxn>
                <a:cxn ang="0">
                  <a:pos x="5" y="105"/>
                </a:cxn>
                <a:cxn ang="0">
                  <a:pos x="4" y="102"/>
                </a:cxn>
                <a:cxn ang="0">
                  <a:pos x="4" y="100"/>
                </a:cxn>
                <a:cxn ang="0">
                  <a:pos x="4" y="98"/>
                </a:cxn>
                <a:cxn ang="0">
                  <a:pos x="5" y="96"/>
                </a:cxn>
                <a:cxn ang="0">
                  <a:pos x="4" y="96"/>
                </a:cxn>
                <a:cxn ang="0">
                  <a:pos x="5" y="94"/>
                </a:cxn>
                <a:cxn ang="0">
                  <a:pos x="3" y="93"/>
                </a:cxn>
                <a:cxn ang="0">
                  <a:pos x="4" y="90"/>
                </a:cxn>
                <a:cxn ang="0">
                  <a:pos x="1" y="90"/>
                </a:cxn>
                <a:cxn ang="0">
                  <a:pos x="0" y="91"/>
                </a:cxn>
                <a:cxn ang="0">
                  <a:pos x="2" y="88"/>
                </a:cxn>
                <a:cxn ang="0">
                  <a:pos x="4" y="89"/>
                </a:cxn>
                <a:cxn ang="0">
                  <a:pos x="6" y="88"/>
                </a:cxn>
                <a:cxn ang="0">
                  <a:pos x="6" y="86"/>
                </a:cxn>
                <a:cxn ang="0">
                  <a:pos x="6" y="85"/>
                </a:cxn>
                <a:cxn ang="0">
                  <a:pos x="7" y="85"/>
                </a:cxn>
                <a:cxn ang="0">
                  <a:pos x="8" y="83"/>
                </a:cxn>
                <a:cxn ang="0">
                  <a:pos x="7" y="78"/>
                </a:cxn>
                <a:cxn ang="0">
                  <a:pos x="8" y="75"/>
                </a:cxn>
                <a:cxn ang="0">
                  <a:pos x="9" y="75"/>
                </a:cxn>
                <a:cxn ang="0">
                  <a:pos x="9" y="72"/>
                </a:cxn>
                <a:cxn ang="0">
                  <a:pos x="6" y="72"/>
                </a:cxn>
                <a:cxn ang="0">
                  <a:pos x="6" y="66"/>
                </a:cxn>
                <a:cxn ang="0">
                  <a:pos x="6" y="60"/>
                </a:cxn>
                <a:cxn ang="0">
                  <a:pos x="7" y="57"/>
                </a:cxn>
                <a:cxn ang="0">
                  <a:pos x="9" y="50"/>
                </a:cxn>
                <a:cxn ang="0">
                  <a:pos x="11" y="43"/>
                </a:cxn>
                <a:cxn ang="0">
                  <a:pos x="11" y="35"/>
                </a:cxn>
                <a:cxn ang="0">
                  <a:pos x="11" y="31"/>
                </a:cxn>
                <a:cxn ang="0">
                  <a:pos x="13" y="25"/>
                </a:cxn>
                <a:cxn ang="0">
                  <a:pos x="13" y="15"/>
                </a:cxn>
                <a:cxn ang="0">
                  <a:pos x="14" y="6"/>
                </a:cxn>
                <a:cxn ang="0">
                  <a:pos x="16" y="0"/>
                </a:cxn>
              </a:cxnLst>
              <a:rect l="0" t="0" r="r" b="b"/>
              <a:pathLst>
                <a:path w="22" h="119">
                  <a:moveTo>
                    <a:pt x="16" y="0"/>
                  </a:moveTo>
                  <a:lnTo>
                    <a:pt x="17" y="1"/>
                  </a:lnTo>
                  <a:lnTo>
                    <a:pt x="17" y="3"/>
                  </a:lnTo>
                  <a:lnTo>
                    <a:pt x="18" y="4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9" y="9"/>
                  </a:lnTo>
                  <a:lnTo>
                    <a:pt x="20" y="14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15"/>
                  </a:lnTo>
                  <a:lnTo>
                    <a:pt x="22" y="17"/>
                  </a:lnTo>
                  <a:lnTo>
                    <a:pt x="19" y="19"/>
                  </a:lnTo>
                  <a:lnTo>
                    <a:pt x="19" y="20"/>
                  </a:lnTo>
                  <a:lnTo>
                    <a:pt x="18" y="21"/>
                  </a:lnTo>
                  <a:lnTo>
                    <a:pt x="18" y="22"/>
                  </a:lnTo>
                  <a:lnTo>
                    <a:pt x="19" y="26"/>
                  </a:lnTo>
                  <a:lnTo>
                    <a:pt x="18" y="27"/>
                  </a:lnTo>
                  <a:lnTo>
                    <a:pt x="17" y="28"/>
                  </a:lnTo>
                  <a:lnTo>
                    <a:pt x="16" y="29"/>
                  </a:lnTo>
                  <a:lnTo>
                    <a:pt x="15" y="33"/>
                  </a:lnTo>
                  <a:lnTo>
                    <a:pt x="15" y="35"/>
                  </a:lnTo>
                  <a:lnTo>
                    <a:pt x="13" y="38"/>
                  </a:lnTo>
                  <a:lnTo>
                    <a:pt x="13" y="40"/>
                  </a:lnTo>
                  <a:lnTo>
                    <a:pt x="14" y="40"/>
                  </a:lnTo>
                  <a:lnTo>
                    <a:pt x="14" y="42"/>
                  </a:lnTo>
                  <a:lnTo>
                    <a:pt x="14" y="43"/>
                  </a:lnTo>
                  <a:lnTo>
                    <a:pt x="14" y="44"/>
                  </a:lnTo>
                  <a:lnTo>
                    <a:pt x="15" y="45"/>
                  </a:lnTo>
                  <a:lnTo>
                    <a:pt x="15" y="47"/>
                  </a:lnTo>
                  <a:lnTo>
                    <a:pt x="14" y="49"/>
                  </a:lnTo>
                  <a:lnTo>
                    <a:pt x="14" y="50"/>
                  </a:lnTo>
                  <a:lnTo>
                    <a:pt x="13" y="51"/>
                  </a:lnTo>
                  <a:lnTo>
                    <a:pt x="14" y="53"/>
                  </a:lnTo>
                  <a:lnTo>
                    <a:pt x="12" y="55"/>
                  </a:lnTo>
                  <a:lnTo>
                    <a:pt x="12" y="56"/>
                  </a:lnTo>
                  <a:lnTo>
                    <a:pt x="12" y="59"/>
                  </a:lnTo>
                  <a:lnTo>
                    <a:pt x="12" y="62"/>
                  </a:lnTo>
                  <a:lnTo>
                    <a:pt x="11" y="63"/>
                  </a:lnTo>
                  <a:lnTo>
                    <a:pt x="10" y="67"/>
                  </a:lnTo>
                  <a:lnTo>
                    <a:pt x="10" y="71"/>
                  </a:lnTo>
                  <a:lnTo>
                    <a:pt x="10" y="72"/>
                  </a:lnTo>
                  <a:lnTo>
                    <a:pt x="10" y="73"/>
                  </a:lnTo>
                  <a:lnTo>
                    <a:pt x="9" y="75"/>
                  </a:lnTo>
                  <a:lnTo>
                    <a:pt x="9" y="77"/>
                  </a:lnTo>
                  <a:lnTo>
                    <a:pt x="10" y="77"/>
                  </a:lnTo>
                  <a:lnTo>
                    <a:pt x="10" y="79"/>
                  </a:lnTo>
                  <a:lnTo>
                    <a:pt x="10" y="80"/>
                  </a:lnTo>
                  <a:lnTo>
                    <a:pt x="10" y="82"/>
                  </a:lnTo>
                  <a:lnTo>
                    <a:pt x="11" y="82"/>
                  </a:lnTo>
                  <a:lnTo>
                    <a:pt x="11" y="83"/>
                  </a:lnTo>
                  <a:lnTo>
                    <a:pt x="11" y="83"/>
                  </a:lnTo>
                  <a:lnTo>
                    <a:pt x="10" y="83"/>
                  </a:lnTo>
                  <a:lnTo>
                    <a:pt x="10" y="84"/>
                  </a:lnTo>
                  <a:lnTo>
                    <a:pt x="11" y="84"/>
                  </a:lnTo>
                  <a:lnTo>
                    <a:pt x="10" y="86"/>
                  </a:lnTo>
                  <a:lnTo>
                    <a:pt x="10" y="90"/>
                  </a:lnTo>
                  <a:lnTo>
                    <a:pt x="10" y="92"/>
                  </a:lnTo>
                  <a:lnTo>
                    <a:pt x="9" y="94"/>
                  </a:lnTo>
                  <a:lnTo>
                    <a:pt x="9" y="96"/>
                  </a:lnTo>
                  <a:lnTo>
                    <a:pt x="8" y="98"/>
                  </a:lnTo>
                  <a:lnTo>
                    <a:pt x="6" y="101"/>
                  </a:lnTo>
                  <a:lnTo>
                    <a:pt x="6" y="104"/>
                  </a:lnTo>
                  <a:lnTo>
                    <a:pt x="6" y="106"/>
                  </a:lnTo>
                  <a:lnTo>
                    <a:pt x="7" y="106"/>
                  </a:lnTo>
                  <a:lnTo>
                    <a:pt x="9" y="106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15" y="111"/>
                  </a:lnTo>
                  <a:lnTo>
                    <a:pt x="19" y="112"/>
                  </a:lnTo>
                  <a:lnTo>
                    <a:pt x="19" y="113"/>
                  </a:lnTo>
                  <a:lnTo>
                    <a:pt x="17" y="113"/>
                  </a:lnTo>
                  <a:lnTo>
                    <a:pt x="16" y="112"/>
                  </a:lnTo>
                  <a:lnTo>
                    <a:pt x="16" y="113"/>
                  </a:lnTo>
                  <a:lnTo>
                    <a:pt x="13" y="114"/>
                  </a:lnTo>
                  <a:lnTo>
                    <a:pt x="12" y="119"/>
                  </a:lnTo>
                  <a:lnTo>
                    <a:pt x="11" y="119"/>
                  </a:lnTo>
                  <a:lnTo>
                    <a:pt x="9" y="118"/>
                  </a:lnTo>
                  <a:lnTo>
                    <a:pt x="9" y="117"/>
                  </a:lnTo>
                  <a:lnTo>
                    <a:pt x="9" y="117"/>
                  </a:lnTo>
                  <a:lnTo>
                    <a:pt x="9" y="117"/>
                  </a:lnTo>
                  <a:lnTo>
                    <a:pt x="11" y="116"/>
                  </a:lnTo>
                  <a:lnTo>
                    <a:pt x="12" y="115"/>
                  </a:lnTo>
                  <a:lnTo>
                    <a:pt x="11" y="114"/>
                  </a:lnTo>
                  <a:lnTo>
                    <a:pt x="9" y="113"/>
                  </a:lnTo>
                  <a:lnTo>
                    <a:pt x="8" y="114"/>
                  </a:lnTo>
                  <a:lnTo>
                    <a:pt x="8" y="113"/>
                  </a:lnTo>
                  <a:lnTo>
                    <a:pt x="8" y="114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7" y="110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6" y="110"/>
                  </a:lnTo>
                  <a:lnTo>
                    <a:pt x="6" y="111"/>
                  </a:lnTo>
                  <a:lnTo>
                    <a:pt x="6" y="111"/>
                  </a:lnTo>
                  <a:lnTo>
                    <a:pt x="6" y="110"/>
                  </a:lnTo>
                  <a:lnTo>
                    <a:pt x="5" y="109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5" y="106"/>
                  </a:lnTo>
                  <a:lnTo>
                    <a:pt x="5" y="106"/>
                  </a:lnTo>
                  <a:lnTo>
                    <a:pt x="4" y="106"/>
                  </a:lnTo>
                  <a:lnTo>
                    <a:pt x="4" y="105"/>
                  </a:lnTo>
                  <a:lnTo>
                    <a:pt x="5" y="105"/>
                  </a:lnTo>
                  <a:lnTo>
                    <a:pt x="4" y="104"/>
                  </a:lnTo>
                  <a:lnTo>
                    <a:pt x="3" y="104"/>
                  </a:lnTo>
                  <a:lnTo>
                    <a:pt x="4" y="103"/>
                  </a:lnTo>
                  <a:lnTo>
                    <a:pt x="4" y="102"/>
                  </a:lnTo>
                  <a:lnTo>
                    <a:pt x="5" y="101"/>
                  </a:lnTo>
                  <a:lnTo>
                    <a:pt x="5" y="101"/>
                  </a:lnTo>
                  <a:lnTo>
                    <a:pt x="5" y="99"/>
                  </a:lnTo>
                  <a:lnTo>
                    <a:pt x="4" y="100"/>
                  </a:lnTo>
                  <a:lnTo>
                    <a:pt x="4" y="101"/>
                  </a:lnTo>
                  <a:lnTo>
                    <a:pt x="4" y="101"/>
                  </a:lnTo>
                  <a:lnTo>
                    <a:pt x="4" y="98"/>
                  </a:lnTo>
                  <a:lnTo>
                    <a:pt x="4" y="98"/>
                  </a:lnTo>
                  <a:lnTo>
                    <a:pt x="4" y="98"/>
                  </a:lnTo>
                  <a:lnTo>
                    <a:pt x="4" y="97"/>
                  </a:lnTo>
                  <a:lnTo>
                    <a:pt x="5" y="97"/>
                  </a:lnTo>
                  <a:lnTo>
                    <a:pt x="5" y="96"/>
                  </a:lnTo>
                  <a:lnTo>
                    <a:pt x="3" y="97"/>
                  </a:lnTo>
                  <a:lnTo>
                    <a:pt x="3" y="95"/>
                  </a:lnTo>
                  <a:lnTo>
                    <a:pt x="4" y="95"/>
                  </a:lnTo>
                  <a:lnTo>
                    <a:pt x="4" y="96"/>
                  </a:lnTo>
                  <a:lnTo>
                    <a:pt x="4" y="95"/>
                  </a:lnTo>
                  <a:lnTo>
                    <a:pt x="6" y="95"/>
                  </a:lnTo>
                  <a:lnTo>
                    <a:pt x="5" y="94"/>
                  </a:lnTo>
                  <a:lnTo>
                    <a:pt x="5" y="94"/>
                  </a:lnTo>
                  <a:lnTo>
                    <a:pt x="4" y="94"/>
                  </a:lnTo>
                  <a:lnTo>
                    <a:pt x="4" y="94"/>
                  </a:lnTo>
                  <a:lnTo>
                    <a:pt x="4" y="93"/>
                  </a:lnTo>
                  <a:lnTo>
                    <a:pt x="3" y="93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1"/>
                  </a:lnTo>
                  <a:lnTo>
                    <a:pt x="4" y="90"/>
                  </a:lnTo>
                  <a:lnTo>
                    <a:pt x="3" y="90"/>
                  </a:lnTo>
                  <a:lnTo>
                    <a:pt x="3" y="91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91"/>
                  </a:lnTo>
                  <a:lnTo>
                    <a:pt x="1" y="91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1" y="90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2" y="87"/>
                  </a:lnTo>
                  <a:lnTo>
                    <a:pt x="4" y="87"/>
                  </a:lnTo>
                  <a:lnTo>
                    <a:pt x="4" y="88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5" y="88"/>
                  </a:lnTo>
                  <a:lnTo>
                    <a:pt x="5" y="89"/>
                  </a:lnTo>
                  <a:lnTo>
                    <a:pt x="6" y="88"/>
                  </a:lnTo>
                  <a:lnTo>
                    <a:pt x="5" y="88"/>
                  </a:lnTo>
                  <a:lnTo>
                    <a:pt x="6" y="87"/>
                  </a:lnTo>
                  <a:lnTo>
                    <a:pt x="6" y="87"/>
                  </a:lnTo>
                  <a:lnTo>
                    <a:pt x="6" y="86"/>
                  </a:lnTo>
                  <a:lnTo>
                    <a:pt x="7" y="86"/>
                  </a:lnTo>
                  <a:lnTo>
                    <a:pt x="6" y="86"/>
                  </a:lnTo>
                  <a:lnTo>
                    <a:pt x="6" y="86"/>
                  </a:lnTo>
                  <a:lnTo>
                    <a:pt x="6" y="85"/>
                  </a:lnTo>
                  <a:lnTo>
                    <a:pt x="7" y="85"/>
                  </a:lnTo>
                  <a:lnTo>
                    <a:pt x="7" y="86"/>
                  </a:lnTo>
                  <a:lnTo>
                    <a:pt x="7" y="86"/>
                  </a:lnTo>
                  <a:lnTo>
                    <a:pt x="7" y="85"/>
                  </a:lnTo>
                  <a:lnTo>
                    <a:pt x="6" y="85"/>
                  </a:lnTo>
                  <a:lnTo>
                    <a:pt x="6" y="84"/>
                  </a:lnTo>
                  <a:lnTo>
                    <a:pt x="7" y="84"/>
                  </a:lnTo>
                  <a:lnTo>
                    <a:pt x="8" y="83"/>
                  </a:lnTo>
                  <a:lnTo>
                    <a:pt x="8" y="82"/>
                  </a:lnTo>
                  <a:lnTo>
                    <a:pt x="6" y="81"/>
                  </a:lnTo>
                  <a:lnTo>
                    <a:pt x="7" y="79"/>
                  </a:lnTo>
                  <a:lnTo>
                    <a:pt x="7" y="78"/>
                  </a:lnTo>
                  <a:lnTo>
                    <a:pt x="8" y="77"/>
                  </a:lnTo>
                  <a:lnTo>
                    <a:pt x="8" y="76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8" y="74"/>
                  </a:lnTo>
                  <a:lnTo>
                    <a:pt x="8" y="74"/>
                  </a:lnTo>
                  <a:lnTo>
                    <a:pt x="8" y="74"/>
                  </a:lnTo>
                  <a:lnTo>
                    <a:pt x="9" y="75"/>
                  </a:lnTo>
                  <a:lnTo>
                    <a:pt x="8" y="73"/>
                  </a:lnTo>
                  <a:lnTo>
                    <a:pt x="8" y="73"/>
                  </a:lnTo>
                  <a:lnTo>
                    <a:pt x="8" y="73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7" y="71"/>
                  </a:lnTo>
                  <a:lnTo>
                    <a:pt x="7" y="72"/>
                  </a:lnTo>
                  <a:lnTo>
                    <a:pt x="6" y="72"/>
                  </a:lnTo>
                  <a:lnTo>
                    <a:pt x="5" y="72"/>
                  </a:lnTo>
                  <a:lnTo>
                    <a:pt x="5" y="71"/>
                  </a:lnTo>
                  <a:lnTo>
                    <a:pt x="5" y="66"/>
                  </a:lnTo>
                  <a:lnTo>
                    <a:pt x="6" y="66"/>
                  </a:lnTo>
                  <a:lnTo>
                    <a:pt x="6" y="65"/>
                  </a:lnTo>
                  <a:lnTo>
                    <a:pt x="6" y="63"/>
                  </a:lnTo>
                  <a:lnTo>
                    <a:pt x="5" y="62"/>
                  </a:lnTo>
                  <a:lnTo>
                    <a:pt x="6" y="60"/>
                  </a:lnTo>
                  <a:lnTo>
                    <a:pt x="5" y="59"/>
                  </a:lnTo>
                  <a:lnTo>
                    <a:pt x="5" y="57"/>
                  </a:lnTo>
                  <a:lnTo>
                    <a:pt x="6" y="57"/>
                  </a:lnTo>
                  <a:lnTo>
                    <a:pt x="7" y="57"/>
                  </a:lnTo>
                  <a:lnTo>
                    <a:pt x="6" y="55"/>
                  </a:lnTo>
                  <a:lnTo>
                    <a:pt x="7" y="55"/>
                  </a:lnTo>
                  <a:lnTo>
                    <a:pt x="8" y="52"/>
                  </a:lnTo>
                  <a:lnTo>
                    <a:pt x="9" y="50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10" y="44"/>
                  </a:lnTo>
                  <a:lnTo>
                    <a:pt x="11" y="43"/>
                  </a:lnTo>
                  <a:lnTo>
                    <a:pt x="11" y="42"/>
                  </a:lnTo>
                  <a:lnTo>
                    <a:pt x="10" y="37"/>
                  </a:lnTo>
                  <a:lnTo>
                    <a:pt x="10" y="36"/>
                  </a:lnTo>
                  <a:lnTo>
                    <a:pt x="11" y="35"/>
                  </a:lnTo>
                  <a:lnTo>
                    <a:pt x="11" y="34"/>
                  </a:lnTo>
                  <a:lnTo>
                    <a:pt x="11" y="32"/>
                  </a:lnTo>
                  <a:lnTo>
                    <a:pt x="11" y="32"/>
                  </a:lnTo>
                  <a:lnTo>
                    <a:pt x="11" y="31"/>
                  </a:lnTo>
                  <a:lnTo>
                    <a:pt x="12" y="28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3" y="25"/>
                  </a:lnTo>
                  <a:lnTo>
                    <a:pt x="13" y="22"/>
                  </a:lnTo>
                  <a:lnTo>
                    <a:pt x="13" y="21"/>
                  </a:lnTo>
                  <a:lnTo>
                    <a:pt x="13" y="16"/>
                  </a:lnTo>
                  <a:lnTo>
                    <a:pt x="13" y="15"/>
                  </a:lnTo>
                  <a:lnTo>
                    <a:pt x="14" y="14"/>
                  </a:lnTo>
                  <a:lnTo>
                    <a:pt x="14" y="11"/>
                  </a:lnTo>
                  <a:lnTo>
                    <a:pt x="14" y="9"/>
                  </a:lnTo>
                  <a:lnTo>
                    <a:pt x="14" y="6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16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0" name="Freeform 100" hidden="1"/>
            <p:cNvSpPr>
              <a:spLocks/>
            </p:cNvSpPr>
            <p:nvPr/>
          </p:nvSpPr>
          <p:spPr bwMode="auto">
            <a:xfrm>
              <a:off x="1142" y="3559"/>
              <a:ext cx="96" cy="146"/>
            </a:xfrm>
            <a:custGeom>
              <a:avLst/>
              <a:gdLst/>
              <a:ahLst/>
              <a:cxnLst>
                <a:cxn ang="0">
                  <a:pos x="7" y="11"/>
                </a:cxn>
                <a:cxn ang="0">
                  <a:pos x="6" y="11"/>
                </a:cxn>
                <a:cxn ang="0">
                  <a:pos x="5" y="10"/>
                </a:cxn>
                <a:cxn ang="0">
                  <a:pos x="1" y="10"/>
                </a:cxn>
                <a:cxn ang="0">
                  <a:pos x="1" y="10"/>
                </a:cxn>
                <a:cxn ang="0">
                  <a:pos x="2" y="10"/>
                </a:cxn>
                <a:cxn ang="0">
                  <a:pos x="0" y="10"/>
                </a:cxn>
                <a:cxn ang="0">
                  <a:pos x="0" y="9"/>
                </a:cxn>
                <a:cxn ang="0">
                  <a:pos x="2" y="8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4" y="8"/>
                </a:cxn>
                <a:cxn ang="0">
                  <a:pos x="3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5" y="9"/>
                </a:cxn>
                <a:cxn ang="0">
                  <a:pos x="5" y="8"/>
                </a:cxn>
                <a:cxn ang="0">
                  <a:pos x="4" y="7"/>
                </a:cxn>
                <a:cxn ang="0">
                  <a:pos x="3" y="6"/>
                </a:cxn>
                <a:cxn ang="0">
                  <a:pos x="5" y="5"/>
                </a:cxn>
                <a:cxn ang="0">
                  <a:pos x="6" y="4"/>
                </a:cxn>
                <a:cxn ang="0">
                  <a:pos x="5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4" y="2"/>
                </a:cxn>
                <a:cxn ang="0">
                  <a:pos x="3" y="2"/>
                </a:cxn>
                <a:cxn ang="0">
                  <a:pos x="3" y="1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6" y="1"/>
                </a:cxn>
                <a:cxn ang="0">
                  <a:pos x="7" y="0"/>
                </a:cxn>
                <a:cxn ang="0">
                  <a:pos x="7" y="1"/>
                </a:cxn>
                <a:cxn ang="0">
                  <a:pos x="7" y="11"/>
                </a:cxn>
                <a:cxn ang="0">
                  <a:pos x="7" y="11"/>
                </a:cxn>
              </a:cxnLst>
              <a:rect l="0" t="0" r="r" b="b"/>
              <a:pathLst>
                <a:path w="7" h="11">
                  <a:moveTo>
                    <a:pt x="7" y="11"/>
                  </a:moveTo>
                  <a:lnTo>
                    <a:pt x="6" y="11"/>
                  </a:lnTo>
                  <a:lnTo>
                    <a:pt x="5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9"/>
                  </a:lnTo>
                  <a:lnTo>
                    <a:pt x="2" y="8"/>
                  </a:lnTo>
                  <a:lnTo>
                    <a:pt x="1" y="7"/>
                  </a:lnTo>
                  <a:lnTo>
                    <a:pt x="3" y="9"/>
                  </a:lnTo>
                  <a:lnTo>
                    <a:pt x="4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4" y="7"/>
                  </a:lnTo>
                  <a:lnTo>
                    <a:pt x="3" y="6"/>
                  </a:lnTo>
                  <a:lnTo>
                    <a:pt x="5" y="5"/>
                  </a:lnTo>
                  <a:lnTo>
                    <a:pt x="6" y="4"/>
                  </a:lnTo>
                  <a:lnTo>
                    <a:pt x="5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1"/>
                  </a:lnTo>
                  <a:lnTo>
                    <a:pt x="7" y="1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1" name="Freeform 101" hidden="1"/>
            <p:cNvSpPr>
              <a:spLocks/>
            </p:cNvSpPr>
            <p:nvPr/>
          </p:nvSpPr>
          <p:spPr bwMode="auto">
            <a:xfrm>
              <a:off x="1249" y="3705"/>
              <a:ext cx="39" cy="2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3" y="2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2" name="Freeform 102" hidden="1"/>
            <p:cNvSpPr>
              <a:spLocks/>
            </p:cNvSpPr>
            <p:nvPr/>
          </p:nvSpPr>
          <p:spPr bwMode="auto">
            <a:xfrm>
              <a:off x="1041" y="3022"/>
              <a:ext cx="39" cy="7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2"/>
                </a:cxn>
                <a:cxn ang="0">
                  <a:pos x="2" y="3"/>
                </a:cxn>
                <a:cxn ang="0">
                  <a:pos x="3" y="4"/>
                </a:cxn>
                <a:cxn ang="0">
                  <a:pos x="2" y="4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2" y="6"/>
                </a:cxn>
                <a:cxn ang="0">
                  <a:pos x="1" y="6"/>
                </a:cxn>
                <a:cxn ang="0">
                  <a:pos x="0" y="5"/>
                </a:cxn>
                <a:cxn ang="0">
                  <a:pos x="1" y="4"/>
                </a:cxn>
                <a:cxn ang="0">
                  <a:pos x="1" y="1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3" y="4"/>
                  </a:lnTo>
                  <a:lnTo>
                    <a:pt x="2" y="4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6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3" name="Freeform 103" hidden="1"/>
            <p:cNvSpPr>
              <a:spLocks/>
            </p:cNvSpPr>
            <p:nvPr/>
          </p:nvSpPr>
          <p:spPr bwMode="auto">
            <a:xfrm>
              <a:off x="1013" y="3363"/>
              <a:ext cx="28" cy="67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4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1" y="5"/>
                </a:cxn>
                <a:cxn ang="0">
                  <a:pos x="1" y="3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r" b="b"/>
              <a:pathLst>
                <a:path w="2" h="5">
                  <a:moveTo>
                    <a:pt x="1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4" name="Freeform 104" hidden="1"/>
            <p:cNvSpPr>
              <a:spLocks/>
            </p:cNvSpPr>
            <p:nvPr/>
          </p:nvSpPr>
          <p:spPr bwMode="auto">
            <a:xfrm>
              <a:off x="1024" y="3470"/>
              <a:ext cx="17" cy="28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5" name="Freeform 105" hidden="1"/>
            <p:cNvSpPr>
              <a:spLocks/>
            </p:cNvSpPr>
            <p:nvPr/>
          </p:nvSpPr>
          <p:spPr bwMode="auto">
            <a:xfrm>
              <a:off x="1069" y="3537"/>
              <a:ext cx="73" cy="90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2" y="3"/>
                </a:cxn>
                <a:cxn ang="0">
                  <a:pos x="3" y="4"/>
                </a:cxn>
                <a:cxn ang="0">
                  <a:pos x="5" y="3"/>
                </a:cxn>
                <a:cxn ang="0">
                  <a:pos x="6" y="3"/>
                </a:cxn>
                <a:cxn ang="0">
                  <a:pos x="6" y="4"/>
                </a:cxn>
                <a:cxn ang="0">
                  <a:pos x="3" y="5"/>
                </a:cxn>
                <a:cxn ang="0">
                  <a:pos x="3" y="7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3" y="5"/>
                </a:cxn>
                <a:cxn ang="0">
                  <a:pos x="2" y="4"/>
                </a:cxn>
                <a:cxn ang="0">
                  <a:pos x="2" y="5"/>
                </a:cxn>
                <a:cxn ang="0">
                  <a:pos x="1" y="5"/>
                </a:cxn>
                <a:cxn ang="0">
                  <a:pos x="1" y="4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r" b="b"/>
              <a:pathLst>
                <a:path w="6" h="7">
                  <a:moveTo>
                    <a:pt x="1" y="1"/>
                  </a:move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3" y="4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3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6" name="Freeform 106" hidden="1"/>
            <p:cNvSpPr>
              <a:spLocks/>
            </p:cNvSpPr>
            <p:nvPr/>
          </p:nvSpPr>
          <p:spPr bwMode="auto">
            <a:xfrm>
              <a:off x="1041" y="3576"/>
              <a:ext cx="51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3"/>
                </a:cxn>
                <a:cxn ang="0">
                  <a:pos x="3" y="3"/>
                </a:cxn>
                <a:cxn ang="0">
                  <a:pos x="2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lnTo>
                    <a:pt x="4" y="3"/>
                  </a:lnTo>
                  <a:lnTo>
                    <a:pt x="3" y="3"/>
                  </a:lnTo>
                  <a:lnTo>
                    <a:pt x="2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7" name="Freeform 107" hidden="1"/>
            <p:cNvSpPr>
              <a:spLocks/>
            </p:cNvSpPr>
            <p:nvPr/>
          </p:nvSpPr>
          <p:spPr bwMode="auto">
            <a:xfrm>
              <a:off x="1069" y="3615"/>
              <a:ext cx="51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4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3" y="3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8" name="Freeform 108" hidden="1"/>
            <p:cNvSpPr>
              <a:spLocks/>
            </p:cNvSpPr>
            <p:nvPr/>
          </p:nvSpPr>
          <p:spPr bwMode="auto">
            <a:xfrm>
              <a:off x="1119" y="3638"/>
              <a:ext cx="39" cy="2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2"/>
                </a:cxn>
                <a:cxn ang="0">
                  <a:pos x="3" y="1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9" name="Freeform 109" hidden="1"/>
            <p:cNvSpPr>
              <a:spLocks/>
            </p:cNvSpPr>
            <p:nvPr/>
          </p:nvSpPr>
          <p:spPr bwMode="auto">
            <a:xfrm>
              <a:off x="1198" y="3705"/>
              <a:ext cx="62" cy="39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3"/>
                </a:cxn>
                <a:cxn ang="0">
                  <a:pos x="4" y="2"/>
                </a:cxn>
                <a:cxn ang="0">
                  <a:pos x="3" y="2"/>
                </a:cxn>
                <a:cxn ang="0">
                  <a:pos x="2" y="1"/>
                </a:cxn>
                <a:cxn ang="0">
                  <a:pos x="2" y="2"/>
                </a:cxn>
                <a:cxn ang="0">
                  <a:pos x="2" y="3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5" h="3">
                  <a:moveTo>
                    <a:pt x="0" y="1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0" name="Freeform 110" hidden="1"/>
            <p:cNvSpPr>
              <a:spLocks/>
            </p:cNvSpPr>
            <p:nvPr/>
          </p:nvSpPr>
          <p:spPr bwMode="auto">
            <a:xfrm>
              <a:off x="1080" y="2221"/>
              <a:ext cx="669" cy="1327"/>
            </a:xfrm>
            <a:custGeom>
              <a:avLst/>
              <a:gdLst/>
              <a:ahLst/>
              <a:cxnLst>
                <a:cxn ang="0">
                  <a:pos x="3" y="100"/>
                </a:cxn>
                <a:cxn ang="0">
                  <a:pos x="1" y="95"/>
                </a:cxn>
                <a:cxn ang="0">
                  <a:pos x="0" y="90"/>
                </a:cxn>
                <a:cxn ang="0">
                  <a:pos x="3" y="83"/>
                </a:cxn>
                <a:cxn ang="0">
                  <a:pos x="4" y="75"/>
                </a:cxn>
                <a:cxn ang="0">
                  <a:pos x="4" y="72"/>
                </a:cxn>
                <a:cxn ang="0">
                  <a:pos x="5" y="71"/>
                </a:cxn>
                <a:cxn ang="0">
                  <a:pos x="4" y="68"/>
                </a:cxn>
                <a:cxn ang="0">
                  <a:pos x="3" y="64"/>
                </a:cxn>
                <a:cxn ang="0">
                  <a:pos x="4" y="60"/>
                </a:cxn>
                <a:cxn ang="0">
                  <a:pos x="6" y="51"/>
                </a:cxn>
                <a:cxn ang="0">
                  <a:pos x="6" y="44"/>
                </a:cxn>
                <a:cxn ang="0">
                  <a:pos x="8" y="39"/>
                </a:cxn>
                <a:cxn ang="0">
                  <a:pos x="9" y="34"/>
                </a:cxn>
                <a:cxn ang="0">
                  <a:pos x="8" y="31"/>
                </a:cxn>
                <a:cxn ang="0">
                  <a:pos x="7" y="27"/>
                </a:cxn>
                <a:cxn ang="0">
                  <a:pos x="10" y="18"/>
                </a:cxn>
                <a:cxn ang="0">
                  <a:pos x="13" y="15"/>
                </a:cxn>
                <a:cxn ang="0">
                  <a:pos x="13" y="9"/>
                </a:cxn>
                <a:cxn ang="0">
                  <a:pos x="16" y="4"/>
                </a:cxn>
                <a:cxn ang="0">
                  <a:pos x="20" y="1"/>
                </a:cxn>
                <a:cxn ang="0">
                  <a:pos x="24" y="1"/>
                </a:cxn>
                <a:cxn ang="0">
                  <a:pos x="28" y="2"/>
                </a:cxn>
                <a:cxn ang="0">
                  <a:pos x="33" y="6"/>
                </a:cxn>
                <a:cxn ang="0">
                  <a:pos x="40" y="10"/>
                </a:cxn>
                <a:cxn ang="0">
                  <a:pos x="39" y="15"/>
                </a:cxn>
                <a:cxn ang="0">
                  <a:pos x="43" y="16"/>
                </a:cxn>
                <a:cxn ang="0">
                  <a:pos x="49" y="11"/>
                </a:cxn>
                <a:cxn ang="0">
                  <a:pos x="51" y="13"/>
                </a:cxn>
                <a:cxn ang="0">
                  <a:pos x="48" y="16"/>
                </a:cxn>
                <a:cxn ang="0">
                  <a:pos x="41" y="24"/>
                </a:cxn>
                <a:cxn ang="0">
                  <a:pos x="40" y="30"/>
                </a:cxn>
                <a:cxn ang="0">
                  <a:pos x="39" y="36"/>
                </a:cxn>
                <a:cxn ang="0">
                  <a:pos x="41" y="39"/>
                </a:cxn>
                <a:cxn ang="0">
                  <a:pos x="42" y="43"/>
                </a:cxn>
                <a:cxn ang="0">
                  <a:pos x="43" y="46"/>
                </a:cxn>
                <a:cxn ang="0">
                  <a:pos x="40" y="50"/>
                </a:cxn>
                <a:cxn ang="0">
                  <a:pos x="29" y="52"/>
                </a:cxn>
                <a:cxn ang="0">
                  <a:pos x="29" y="53"/>
                </a:cxn>
                <a:cxn ang="0">
                  <a:pos x="29" y="55"/>
                </a:cxn>
                <a:cxn ang="0">
                  <a:pos x="28" y="59"/>
                </a:cxn>
                <a:cxn ang="0">
                  <a:pos x="22" y="58"/>
                </a:cxn>
                <a:cxn ang="0">
                  <a:pos x="22" y="62"/>
                </a:cxn>
                <a:cxn ang="0">
                  <a:pos x="23" y="64"/>
                </a:cxn>
                <a:cxn ang="0">
                  <a:pos x="25" y="62"/>
                </a:cxn>
                <a:cxn ang="0">
                  <a:pos x="25" y="65"/>
                </a:cxn>
                <a:cxn ang="0">
                  <a:pos x="23" y="64"/>
                </a:cxn>
                <a:cxn ang="0">
                  <a:pos x="24" y="66"/>
                </a:cxn>
                <a:cxn ang="0">
                  <a:pos x="21" y="68"/>
                </a:cxn>
                <a:cxn ang="0">
                  <a:pos x="20" y="73"/>
                </a:cxn>
                <a:cxn ang="0">
                  <a:pos x="17" y="74"/>
                </a:cxn>
                <a:cxn ang="0">
                  <a:pos x="16" y="79"/>
                </a:cxn>
                <a:cxn ang="0">
                  <a:pos x="20" y="81"/>
                </a:cxn>
                <a:cxn ang="0">
                  <a:pos x="20" y="84"/>
                </a:cxn>
                <a:cxn ang="0">
                  <a:pos x="19" y="85"/>
                </a:cxn>
                <a:cxn ang="0">
                  <a:pos x="15" y="90"/>
                </a:cxn>
                <a:cxn ang="0">
                  <a:pos x="13" y="92"/>
                </a:cxn>
                <a:cxn ang="0">
                  <a:pos x="13" y="93"/>
                </a:cxn>
                <a:cxn ang="0">
                  <a:pos x="11" y="96"/>
                </a:cxn>
                <a:cxn ang="0">
                  <a:pos x="11" y="99"/>
                </a:cxn>
              </a:cxnLst>
              <a:rect l="0" t="0" r="r" b="b"/>
              <a:pathLst>
                <a:path w="51" h="101">
                  <a:moveTo>
                    <a:pt x="13" y="101"/>
                  </a:moveTo>
                  <a:lnTo>
                    <a:pt x="9" y="100"/>
                  </a:lnTo>
                  <a:lnTo>
                    <a:pt x="3" y="100"/>
                  </a:lnTo>
                  <a:lnTo>
                    <a:pt x="3" y="99"/>
                  </a:lnTo>
                  <a:lnTo>
                    <a:pt x="3" y="95"/>
                  </a:lnTo>
                  <a:lnTo>
                    <a:pt x="1" y="95"/>
                  </a:lnTo>
                  <a:lnTo>
                    <a:pt x="0" y="95"/>
                  </a:lnTo>
                  <a:lnTo>
                    <a:pt x="0" y="93"/>
                  </a:lnTo>
                  <a:lnTo>
                    <a:pt x="0" y="90"/>
                  </a:lnTo>
                  <a:lnTo>
                    <a:pt x="2" y="87"/>
                  </a:lnTo>
                  <a:lnTo>
                    <a:pt x="3" y="85"/>
                  </a:lnTo>
                  <a:lnTo>
                    <a:pt x="3" y="83"/>
                  </a:lnTo>
                  <a:lnTo>
                    <a:pt x="4" y="81"/>
                  </a:lnTo>
                  <a:lnTo>
                    <a:pt x="4" y="79"/>
                  </a:lnTo>
                  <a:lnTo>
                    <a:pt x="4" y="75"/>
                  </a:lnTo>
                  <a:lnTo>
                    <a:pt x="5" y="73"/>
                  </a:lnTo>
                  <a:lnTo>
                    <a:pt x="4" y="73"/>
                  </a:lnTo>
                  <a:lnTo>
                    <a:pt x="4" y="72"/>
                  </a:lnTo>
                  <a:lnTo>
                    <a:pt x="5" y="72"/>
                  </a:lnTo>
                  <a:lnTo>
                    <a:pt x="5" y="72"/>
                  </a:lnTo>
                  <a:lnTo>
                    <a:pt x="5" y="71"/>
                  </a:lnTo>
                  <a:lnTo>
                    <a:pt x="4" y="71"/>
                  </a:lnTo>
                  <a:lnTo>
                    <a:pt x="4" y="69"/>
                  </a:lnTo>
                  <a:lnTo>
                    <a:pt x="4" y="68"/>
                  </a:lnTo>
                  <a:lnTo>
                    <a:pt x="4" y="66"/>
                  </a:lnTo>
                  <a:lnTo>
                    <a:pt x="3" y="66"/>
                  </a:lnTo>
                  <a:lnTo>
                    <a:pt x="3" y="64"/>
                  </a:lnTo>
                  <a:lnTo>
                    <a:pt x="4" y="62"/>
                  </a:lnTo>
                  <a:lnTo>
                    <a:pt x="4" y="61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5" y="52"/>
                  </a:lnTo>
                  <a:lnTo>
                    <a:pt x="6" y="51"/>
                  </a:lnTo>
                  <a:lnTo>
                    <a:pt x="6" y="48"/>
                  </a:lnTo>
                  <a:lnTo>
                    <a:pt x="6" y="45"/>
                  </a:lnTo>
                  <a:lnTo>
                    <a:pt x="6" y="44"/>
                  </a:lnTo>
                  <a:lnTo>
                    <a:pt x="8" y="42"/>
                  </a:lnTo>
                  <a:lnTo>
                    <a:pt x="7" y="40"/>
                  </a:lnTo>
                  <a:lnTo>
                    <a:pt x="8" y="39"/>
                  </a:lnTo>
                  <a:lnTo>
                    <a:pt x="8" y="38"/>
                  </a:lnTo>
                  <a:lnTo>
                    <a:pt x="9" y="36"/>
                  </a:lnTo>
                  <a:lnTo>
                    <a:pt x="9" y="34"/>
                  </a:lnTo>
                  <a:lnTo>
                    <a:pt x="8" y="33"/>
                  </a:lnTo>
                  <a:lnTo>
                    <a:pt x="8" y="32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9"/>
                  </a:lnTo>
                  <a:lnTo>
                    <a:pt x="7" y="27"/>
                  </a:lnTo>
                  <a:lnTo>
                    <a:pt x="9" y="24"/>
                  </a:lnTo>
                  <a:lnTo>
                    <a:pt x="9" y="22"/>
                  </a:lnTo>
                  <a:lnTo>
                    <a:pt x="10" y="18"/>
                  </a:lnTo>
                  <a:lnTo>
                    <a:pt x="11" y="17"/>
                  </a:lnTo>
                  <a:lnTo>
                    <a:pt x="12" y="16"/>
                  </a:lnTo>
                  <a:lnTo>
                    <a:pt x="13" y="15"/>
                  </a:lnTo>
                  <a:lnTo>
                    <a:pt x="12" y="11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6" y="6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2" y="1"/>
                  </a:lnTo>
                  <a:lnTo>
                    <a:pt x="23" y="3"/>
                  </a:lnTo>
                  <a:lnTo>
                    <a:pt x="24" y="1"/>
                  </a:lnTo>
                  <a:lnTo>
                    <a:pt x="27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30" y="4"/>
                  </a:lnTo>
                  <a:lnTo>
                    <a:pt x="32" y="5"/>
                  </a:lnTo>
                  <a:lnTo>
                    <a:pt x="33" y="6"/>
                  </a:lnTo>
                  <a:lnTo>
                    <a:pt x="36" y="7"/>
                  </a:lnTo>
                  <a:lnTo>
                    <a:pt x="39" y="9"/>
                  </a:lnTo>
                  <a:lnTo>
                    <a:pt x="40" y="10"/>
                  </a:lnTo>
                  <a:lnTo>
                    <a:pt x="41" y="11"/>
                  </a:lnTo>
                  <a:lnTo>
                    <a:pt x="39" y="14"/>
                  </a:lnTo>
                  <a:lnTo>
                    <a:pt x="39" y="15"/>
                  </a:lnTo>
                  <a:lnTo>
                    <a:pt x="39" y="15"/>
                  </a:lnTo>
                  <a:lnTo>
                    <a:pt x="41" y="16"/>
                  </a:lnTo>
                  <a:lnTo>
                    <a:pt x="43" y="16"/>
                  </a:lnTo>
                  <a:lnTo>
                    <a:pt x="46" y="16"/>
                  </a:lnTo>
                  <a:lnTo>
                    <a:pt x="48" y="13"/>
                  </a:lnTo>
                  <a:lnTo>
                    <a:pt x="49" y="11"/>
                  </a:lnTo>
                  <a:lnTo>
                    <a:pt x="50" y="11"/>
                  </a:lnTo>
                  <a:lnTo>
                    <a:pt x="51" y="11"/>
                  </a:lnTo>
                  <a:lnTo>
                    <a:pt x="51" y="13"/>
                  </a:lnTo>
                  <a:lnTo>
                    <a:pt x="51" y="15"/>
                  </a:lnTo>
                  <a:lnTo>
                    <a:pt x="50" y="16"/>
                  </a:lnTo>
                  <a:lnTo>
                    <a:pt x="48" y="16"/>
                  </a:lnTo>
                  <a:lnTo>
                    <a:pt x="45" y="19"/>
                  </a:lnTo>
                  <a:lnTo>
                    <a:pt x="43" y="22"/>
                  </a:lnTo>
                  <a:lnTo>
                    <a:pt x="41" y="24"/>
                  </a:lnTo>
                  <a:lnTo>
                    <a:pt x="40" y="25"/>
                  </a:lnTo>
                  <a:lnTo>
                    <a:pt x="40" y="28"/>
                  </a:lnTo>
                  <a:lnTo>
                    <a:pt x="40" y="30"/>
                  </a:lnTo>
                  <a:lnTo>
                    <a:pt x="40" y="33"/>
                  </a:lnTo>
                  <a:lnTo>
                    <a:pt x="39" y="34"/>
                  </a:lnTo>
                  <a:lnTo>
                    <a:pt x="39" y="36"/>
                  </a:lnTo>
                  <a:lnTo>
                    <a:pt x="39" y="37"/>
                  </a:lnTo>
                  <a:lnTo>
                    <a:pt x="39" y="38"/>
                  </a:lnTo>
                  <a:lnTo>
                    <a:pt x="41" y="39"/>
                  </a:lnTo>
                  <a:lnTo>
                    <a:pt x="42" y="40"/>
                  </a:lnTo>
                  <a:lnTo>
                    <a:pt x="41" y="42"/>
                  </a:lnTo>
                  <a:lnTo>
                    <a:pt x="42" y="43"/>
                  </a:lnTo>
                  <a:lnTo>
                    <a:pt x="43" y="43"/>
                  </a:lnTo>
                  <a:lnTo>
                    <a:pt x="43" y="45"/>
                  </a:lnTo>
                  <a:lnTo>
                    <a:pt x="43" y="46"/>
                  </a:lnTo>
                  <a:lnTo>
                    <a:pt x="41" y="48"/>
                  </a:lnTo>
                  <a:lnTo>
                    <a:pt x="41" y="49"/>
                  </a:lnTo>
                  <a:lnTo>
                    <a:pt x="40" y="50"/>
                  </a:lnTo>
                  <a:lnTo>
                    <a:pt x="36" y="51"/>
                  </a:lnTo>
                  <a:lnTo>
                    <a:pt x="32" y="52"/>
                  </a:lnTo>
                  <a:lnTo>
                    <a:pt x="29" y="52"/>
                  </a:lnTo>
                  <a:lnTo>
                    <a:pt x="29" y="51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8"/>
                  </a:lnTo>
                  <a:lnTo>
                    <a:pt x="28" y="59"/>
                  </a:lnTo>
                  <a:lnTo>
                    <a:pt x="28" y="59"/>
                  </a:lnTo>
                  <a:lnTo>
                    <a:pt x="27" y="59"/>
                  </a:lnTo>
                  <a:lnTo>
                    <a:pt x="25" y="59"/>
                  </a:lnTo>
                  <a:lnTo>
                    <a:pt x="22" y="58"/>
                  </a:lnTo>
                  <a:lnTo>
                    <a:pt x="22" y="58"/>
                  </a:lnTo>
                  <a:lnTo>
                    <a:pt x="21" y="58"/>
                  </a:lnTo>
                  <a:lnTo>
                    <a:pt x="22" y="62"/>
                  </a:lnTo>
                  <a:lnTo>
                    <a:pt x="23" y="63"/>
                  </a:lnTo>
                  <a:lnTo>
                    <a:pt x="23" y="63"/>
                  </a:lnTo>
                  <a:lnTo>
                    <a:pt x="23" y="64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5" y="62"/>
                  </a:lnTo>
                  <a:lnTo>
                    <a:pt x="25" y="63"/>
                  </a:lnTo>
                  <a:lnTo>
                    <a:pt x="25" y="64"/>
                  </a:lnTo>
                  <a:lnTo>
                    <a:pt x="25" y="65"/>
                  </a:lnTo>
                  <a:lnTo>
                    <a:pt x="24" y="65"/>
                  </a:lnTo>
                  <a:lnTo>
                    <a:pt x="24" y="64"/>
                  </a:lnTo>
                  <a:lnTo>
                    <a:pt x="23" y="64"/>
                  </a:lnTo>
                  <a:lnTo>
                    <a:pt x="22" y="65"/>
                  </a:lnTo>
                  <a:lnTo>
                    <a:pt x="22" y="65"/>
                  </a:lnTo>
                  <a:lnTo>
                    <a:pt x="24" y="66"/>
                  </a:lnTo>
                  <a:lnTo>
                    <a:pt x="22" y="67"/>
                  </a:lnTo>
                  <a:lnTo>
                    <a:pt x="22" y="67"/>
                  </a:lnTo>
                  <a:lnTo>
                    <a:pt x="21" y="68"/>
                  </a:lnTo>
                  <a:lnTo>
                    <a:pt x="21" y="70"/>
                  </a:lnTo>
                  <a:lnTo>
                    <a:pt x="20" y="72"/>
                  </a:lnTo>
                  <a:lnTo>
                    <a:pt x="20" y="73"/>
                  </a:lnTo>
                  <a:lnTo>
                    <a:pt x="19" y="73"/>
                  </a:lnTo>
                  <a:lnTo>
                    <a:pt x="18" y="74"/>
                  </a:lnTo>
                  <a:lnTo>
                    <a:pt x="17" y="74"/>
                  </a:lnTo>
                  <a:lnTo>
                    <a:pt x="15" y="76"/>
                  </a:lnTo>
                  <a:lnTo>
                    <a:pt x="15" y="77"/>
                  </a:lnTo>
                  <a:lnTo>
                    <a:pt x="16" y="79"/>
                  </a:lnTo>
                  <a:lnTo>
                    <a:pt x="17" y="80"/>
                  </a:lnTo>
                  <a:lnTo>
                    <a:pt x="20" y="81"/>
                  </a:lnTo>
                  <a:lnTo>
                    <a:pt x="20" y="81"/>
                  </a:lnTo>
                  <a:lnTo>
                    <a:pt x="20" y="82"/>
                  </a:lnTo>
                  <a:lnTo>
                    <a:pt x="20" y="83"/>
                  </a:lnTo>
                  <a:lnTo>
                    <a:pt x="20" y="84"/>
                  </a:lnTo>
                  <a:lnTo>
                    <a:pt x="19" y="84"/>
                  </a:lnTo>
                  <a:lnTo>
                    <a:pt x="19" y="85"/>
                  </a:lnTo>
                  <a:lnTo>
                    <a:pt x="19" y="85"/>
                  </a:lnTo>
                  <a:lnTo>
                    <a:pt x="15" y="88"/>
                  </a:lnTo>
                  <a:lnTo>
                    <a:pt x="15" y="89"/>
                  </a:lnTo>
                  <a:lnTo>
                    <a:pt x="15" y="90"/>
                  </a:lnTo>
                  <a:lnTo>
                    <a:pt x="15" y="89"/>
                  </a:lnTo>
                  <a:lnTo>
                    <a:pt x="14" y="92"/>
                  </a:lnTo>
                  <a:lnTo>
                    <a:pt x="13" y="92"/>
                  </a:lnTo>
                  <a:lnTo>
                    <a:pt x="12" y="91"/>
                  </a:lnTo>
                  <a:lnTo>
                    <a:pt x="12" y="92"/>
                  </a:lnTo>
                  <a:lnTo>
                    <a:pt x="13" y="93"/>
                  </a:lnTo>
                  <a:lnTo>
                    <a:pt x="11" y="94"/>
                  </a:lnTo>
                  <a:lnTo>
                    <a:pt x="10" y="96"/>
                  </a:lnTo>
                  <a:lnTo>
                    <a:pt x="11" y="96"/>
                  </a:lnTo>
                  <a:lnTo>
                    <a:pt x="11" y="98"/>
                  </a:lnTo>
                  <a:lnTo>
                    <a:pt x="10" y="98"/>
                  </a:lnTo>
                  <a:lnTo>
                    <a:pt x="11" y="99"/>
                  </a:lnTo>
                  <a:lnTo>
                    <a:pt x="13" y="101"/>
                  </a:lnTo>
                  <a:lnTo>
                    <a:pt x="13" y="10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1" name="Freeform 111" hidden="1"/>
            <p:cNvSpPr>
              <a:spLocks/>
            </p:cNvSpPr>
            <p:nvPr/>
          </p:nvSpPr>
          <p:spPr bwMode="auto">
            <a:xfrm>
              <a:off x="816" y="1476"/>
              <a:ext cx="421" cy="616"/>
            </a:xfrm>
            <a:custGeom>
              <a:avLst/>
              <a:gdLst/>
              <a:ahLst/>
              <a:cxnLst>
                <a:cxn ang="0">
                  <a:pos x="28" y="47"/>
                </a:cxn>
                <a:cxn ang="0">
                  <a:pos x="30" y="46"/>
                </a:cxn>
                <a:cxn ang="0">
                  <a:pos x="31" y="43"/>
                </a:cxn>
                <a:cxn ang="0">
                  <a:pos x="30" y="41"/>
                </a:cxn>
                <a:cxn ang="0">
                  <a:pos x="31" y="39"/>
                </a:cxn>
                <a:cxn ang="0">
                  <a:pos x="31" y="37"/>
                </a:cxn>
                <a:cxn ang="0">
                  <a:pos x="32" y="32"/>
                </a:cxn>
                <a:cxn ang="0">
                  <a:pos x="28" y="28"/>
                </a:cxn>
                <a:cxn ang="0">
                  <a:pos x="27" y="24"/>
                </a:cxn>
                <a:cxn ang="0">
                  <a:pos x="25" y="25"/>
                </a:cxn>
                <a:cxn ang="0">
                  <a:pos x="23" y="24"/>
                </a:cxn>
                <a:cxn ang="0">
                  <a:pos x="21" y="23"/>
                </a:cxn>
                <a:cxn ang="0">
                  <a:pos x="19" y="19"/>
                </a:cxn>
                <a:cxn ang="0">
                  <a:pos x="21" y="17"/>
                </a:cxn>
                <a:cxn ang="0">
                  <a:pos x="22" y="13"/>
                </a:cxn>
                <a:cxn ang="0">
                  <a:pos x="28" y="11"/>
                </a:cxn>
                <a:cxn ang="0">
                  <a:pos x="29" y="10"/>
                </a:cxn>
                <a:cxn ang="0">
                  <a:pos x="27" y="10"/>
                </a:cxn>
                <a:cxn ang="0">
                  <a:pos x="29" y="7"/>
                </a:cxn>
                <a:cxn ang="0">
                  <a:pos x="26" y="6"/>
                </a:cxn>
                <a:cxn ang="0">
                  <a:pos x="24" y="6"/>
                </a:cxn>
                <a:cxn ang="0">
                  <a:pos x="21" y="6"/>
                </a:cxn>
                <a:cxn ang="0">
                  <a:pos x="20" y="5"/>
                </a:cxn>
                <a:cxn ang="0">
                  <a:pos x="19" y="3"/>
                </a:cxn>
                <a:cxn ang="0">
                  <a:pos x="17" y="1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5" y="2"/>
                </a:cxn>
                <a:cxn ang="0">
                  <a:pos x="12" y="6"/>
                </a:cxn>
                <a:cxn ang="0">
                  <a:pos x="8" y="9"/>
                </a:cxn>
                <a:cxn ang="0">
                  <a:pos x="6" y="10"/>
                </a:cxn>
                <a:cxn ang="0">
                  <a:pos x="5" y="12"/>
                </a:cxn>
                <a:cxn ang="0">
                  <a:pos x="4" y="12"/>
                </a:cxn>
                <a:cxn ang="0">
                  <a:pos x="3" y="11"/>
                </a:cxn>
                <a:cxn ang="0">
                  <a:pos x="1" y="10"/>
                </a:cxn>
                <a:cxn ang="0">
                  <a:pos x="2" y="9"/>
                </a:cxn>
                <a:cxn ang="0">
                  <a:pos x="0" y="13"/>
                </a:cxn>
                <a:cxn ang="0">
                  <a:pos x="0" y="15"/>
                </a:cxn>
                <a:cxn ang="0">
                  <a:pos x="4" y="18"/>
                </a:cxn>
                <a:cxn ang="0">
                  <a:pos x="6" y="21"/>
                </a:cxn>
                <a:cxn ang="0">
                  <a:pos x="8" y="27"/>
                </a:cxn>
                <a:cxn ang="0">
                  <a:pos x="10" y="30"/>
                </a:cxn>
                <a:cxn ang="0">
                  <a:pos x="12" y="34"/>
                </a:cxn>
                <a:cxn ang="0">
                  <a:pos x="12" y="36"/>
                </a:cxn>
                <a:cxn ang="0">
                  <a:pos x="15" y="40"/>
                </a:cxn>
                <a:cxn ang="0">
                  <a:pos x="23" y="44"/>
                </a:cxn>
                <a:cxn ang="0">
                  <a:pos x="26" y="47"/>
                </a:cxn>
                <a:cxn ang="0">
                  <a:pos x="27" y="47"/>
                </a:cxn>
              </a:cxnLst>
              <a:rect l="0" t="0" r="r" b="b"/>
              <a:pathLst>
                <a:path w="32" h="47">
                  <a:moveTo>
                    <a:pt x="27" y="47"/>
                  </a:moveTo>
                  <a:lnTo>
                    <a:pt x="28" y="47"/>
                  </a:lnTo>
                  <a:lnTo>
                    <a:pt x="29" y="47"/>
                  </a:lnTo>
                  <a:lnTo>
                    <a:pt x="30" y="46"/>
                  </a:lnTo>
                  <a:lnTo>
                    <a:pt x="30" y="45"/>
                  </a:lnTo>
                  <a:lnTo>
                    <a:pt x="31" y="43"/>
                  </a:lnTo>
                  <a:lnTo>
                    <a:pt x="31" y="42"/>
                  </a:lnTo>
                  <a:lnTo>
                    <a:pt x="30" y="41"/>
                  </a:lnTo>
                  <a:lnTo>
                    <a:pt x="30" y="40"/>
                  </a:lnTo>
                  <a:lnTo>
                    <a:pt x="31" y="39"/>
                  </a:lnTo>
                  <a:lnTo>
                    <a:pt x="30" y="38"/>
                  </a:lnTo>
                  <a:lnTo>
                    <a:pt x="31" y="37"/>
                  </a:lnTo>
                  <a:lnTo>
                    <a:pt x="31" y="33"/>
                  </a:lnTo>
                  <a:lnTo>
                    <a:pt x="32" y="32"/>
                  </a:lnTo>
                  <a:lnTo>
                    <a:pt x="30" y="28"/>
                  </a:lnTo>
                  <a:lnTo>
                    <a:pt x="28" y="28"/>
                  </a:lnTo>
                  <a:lnTo>
                    <a:pt x="27" y="28"/>
                  </a:lnTo>
                  <a:lnTo>
                    <a:pt x="27" y="24"/>
                  </a:lnTo>
                  <a:lnTo>
                    <a:pt x="26" y="25"/>
                  </a:lnTo>
                  <a:lnTo>
                    <a:pt x="25" y="25"/>
                  </a:lnTo>
                  <a:lnTo>
                    <a:pt x="23" y="25"/>
                  </a:lnTo>
                  <a:lnTo>
                    <a:pt x="23" y="24"/>
                  </a:lnTo>
                  <a:lnTo>
                    <a:pt x="21" y="24"/>
                  </a:lnTo>
                  <a:lnTo>
                    <a:pt x="21" y="23"/>
                  </a:lnTo>
                  <a:lnTo>
                    <a:pt x="20" y="21"/>
                  </a:lnTo>
                  <a:lnTo>
                    <a:pt x="19" y="19"/>
                  </a:lnTo>
                  <a:lnTo>
                    <a:pt x="20" y="17"/>
                  </a:lnTo>
                  <a:lnTo>
                    <a:pt x="21" y="17"/>
                  </a:lnTo>
                  <a:lnTo>
                    <a:pt x="21" y="15"/>
                  </a:lnTo>
                  <a:lnTo>
                    <a:pt x="22" y="13"/>
                  </a:lnTo>
                  <a:lnTo>
                    <a:pt x="24" y="12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9" y="10"/>
                  </a:lnTo>
                  <a:lnTo>
                    <a:pt x="28" y="10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9" y="7"/>
                  </a:lnTo>
                  <a:lnTo>
                    <a:pt x="28" y="6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4" y="6"/>
                  </a:lnTo>
                  <a:lnTo>
                    <a:pt x="23" y="6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20" y="5"/>
                  </a:lnTo>
                  <a:lnTo>
                    <a:pt x="20" y="4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2" y="6"/>
                  </a:lnTo>
                  <a:lnTo>
                    <a:pt x="8" y="8"/>
                  </a:lnTo>
                  <a:lnTo>
                    <a:pt x="8" y="9"/>
                  </a:lnTo>
                  <a:lnTo>
                    <a:pt x="7" y="9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5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2" y="9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0" y="15"/>
                  </a:lnTo>
                  <a:lnTo>
                    <a:pt x="3" y="17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6" y="21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9" y="29"/>
                  </a:lnTo>
                  <a:lnTo>
                    <a:pt x="10" y="30"/>
                  </a:lnTo>
                  <a:lnTo>
                    <a:pt x="12" y="33"/>
                  </a:lnTo>
                  <a:lnTo>
                    <a:pt x="12" y="34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7"/>
                  </a:lnTo>
                  <a:lnTo>
                    <a:pt x="15" y="40"/>
                  </a:lnTo>
                  <a:lnTo>
                    <a:pt x="19" y="42"/>
                  </a:lnTo>
                  <a:lnTo>
                    <a:pt x="23" y="44"/>
                  </a:lnTo>
                  <a:lnTo>
                    <a:pt x="24" y="45"/>
                  </a:lnTo>
                  <a:lnTo>
                    <a:pt x="26" y="47"/>
                  </a:lnTo>
                  <a:lnTo>
                    <a:pt x="27" y="47"/>
                  </a:lnTo>
                  <a:lnTo>
                    <a:pt x="27" y="47"/>
                  </a:lnTo>
                </a:path>
              </a:pathLst>
            </a:custGeom>
            <a:solidFill>
              <a:srgbClr val="DBFEBC"/>
            </a:solidFill>
            <a:ln w="6350" cap="flat" cmpd="sng">
              <a:solidFill>
                <a:srgbClr val="00B48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2" name="Freeform 112" hidden="1"/>
            <p:cNvSpPr>
              <a:spLocks/>
            </p:cNvSpPr>
            <p:nvPr/>
          </p:nvSpPr>
          <p:spPr bwMode="auto">
            <a:xfrm>
              <a:off x="1485" y="1185"/>
              <a:ext cx="169" cy="241"/>
            </a:xfrm>
            <a:custGeom>
              <a:avLst/>
              <a:gdLst/>
              <a:ahLst/>
              <a:cxnLst>
                <a:cxn ang="0">
                  <a:pos x="13" y="17"/>
                </a:cxn>
                <a:cxn ang="0">
                  <a:pos x="12" y="17"/>
                </a:cxn>
                <a:cxn ang="0">
                  <a:pos x="11" y="17"/>
                </a:cxn>
                <a:cxn ang="0">
                  <a:pos x="10" y="17"/>
                </a:cxn>
                <a:cxn ang="0">
                  <a:pos x="8" y="18"/>
                </a:cxn>
                <a:cxn ang="0">
                  <a:pos x="7" y="18"/>
                </a:cxn>
                <a:cxn ang="0">
                  <a:pos x="6" y="18"/>
                </a:cxn>
                <a:cxn ang="0">
                  <a:pos x="6" y="18"/>
                </a:cxn>
                <a:cxn ang="0">
                  <a:pos x="5" y="17"/>
                </a:cxn>
                <a:cxn ang="0">
                  <a:pos x="5" y="16"/>
                </a:cxn>
                <a:cxn ang="0">
                  <a:pos x="4" y="15"/>
                </a:cxn>
                <a:cxn ang="0">
                  <a:pos x="5" y="12"/>
                </a:cxn>
                <a:cxn ang="0">
                  <a:pos x="5" y="12"/>
                </a:cxn>
                <a:cxn ang="0">
                  <a:pos x="5" y="10"/>
                </a:cxn>
                <a:cxn ang="0">
                  <a:pos x="4" y="10"/>
                </a:cxn>
                <a:cxn ang="0">
                  <a:pos x="4" y="9"/>
                </a:cxn>
                <a:cxn ang="0">
                  <a:pos x="4" y="8"/>
                </a:cxn>
                <a:cxn ang="0">
                  <a:pos x="2" y="8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1" y="4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4" y="1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7" y="2"/>
                </a:cxn>
                <a:cxn ang="0">
                  <a:pos x="8" y="3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9" y="4"/>
                </a:cxn>
                <a:cxn ang="0">
                  <a:pos x="10" y="5"/>
                </a:cxn>
                <a:cxn ang="0">
                  <a:pos x="11" y="6"/>
                </a:cxn>
                <a:cxn ang="0">
                  <a:pos x="11" y="7"/>
                </a:cxn>
                <a:cxn ang="0">
                  <a:pos x="11" y="8"/>
                </a:cxn>
                <a:cxn ang="0">
                  <a:pos x="11" y="8"/>
                </a:cxn>
                <a:cxn ang="0">
                  <a:pos x="11" y="9"/>
                </a:cxn>
                <a:cxn ang="0">
                  <a:pos x="9" y="9"/>
                </a:cxn>
                <a:cxn ang="0">
                  <a:pos x="9" y="11"/>
                </a:cxn>
                <a:cxn ang="0">
                  <a:pos x="10" y="13"/>
                </a:cxn>
                <a:cxn ang="0">
                  <a:pos x="11" y="13"/>
                </a:cxn>
                <a:cxn ang="0">
                  <a:pos x="12" y="15"/>
                </a:cxn>
                <a:cxn ang="0">
                  <a:pos x="13" y="17"/>
                </a:cxn>
                <a:cxn ang="0">
                  <a:pos x="13" y="17"/>
                </a:cxn>
              </a:cxnLst>
              <a:rect l="0" t="0" r="r" b="b"/>
              <a:pathLst>
                <a:path w="13" h="18">
                  <a:moveTo>
                    <a:pt x="13" y="17"/>
                  </a:moveTo>
                  <a:lnTo>
                    <a:pt x="12" y="17"/>
                  </a:lnTo>
                  <a:lnTo>
                    <a:pt x="11" y="17"/>
                  </a:lnTo>
                  <a:lnTo>
                    <a:pt x="10" y="17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4" y="15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4"/>
                  </a:lnTo>
                  <a:lnTo>
                    <a:pt x="9" y="4"/>
                  </a:lnTo>
                  <a:lnTo>
                    <a:pt x="10" y="5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1"/>
                  </a:lnTo>
                  <a:lnTo>
                    <a:pt x="10" y="13"/>
                  </a:lnTo>
                  <a:lnTo>
                    <a:pt x="11" y="13"/>
                  </a:lnTo>
                  <a:lnTo>
                    <a:pt x="12" y="15"/>
                  </a:lnTo>
                  <a:lnTo>
                    <a:pt x="13" y="17"/>
                  </a:lnTo>
                  <a:lnTo>
                    <a:pt x="13" y="17"/>
                  </a:lnTo>
                </a:path>
              </a:pathLst>
            </a:custGeom>
            <a:solidFill>
              <a:srgbClr val="DDF2FA"/>
            </a:solidFill>
            <a:ln w="6350" cap="flat" cmpd="sng">
              <a:solidFill>
                <a:srgbClr val="265DC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3" name="Freeform 113" hidden="1"/>
            <p:cNvSpPr>
              <a:spLocks/>
            </p:cNvSpPr>
            <p:nvPr/>
          </p:nvSpPr>
          <p:spPr bwMode="auto">
            <a:xfrm>
              <a:off x="1603" y="1269"/>
              <a:ext cx="129" cy="140"/>
            </a:xfrm>
            <a:custGeom>
              <a:avLst/>
              <a:gdLst/>
              <a:ahLst/>
              <a:cxnLst>
                <a:cxn ang="0">
                  <a:pos x="9" y="10"/>
                </a:cxn>
                <a:cxn ang="0">
                  <a:pos x="8" y="9"/>
                </a:cxn>
                <a:cxn ang="0">
                  <a:pos x="7" y="10"/>
                </a:cxn>
                <a:cxn ang="0">
                  <a:pos x="6" y="9"/>
                </a:cxn>
                <a:cxn ang="0">
                  <a:pos x="6" y="10"/>
                </a:cxn>
                <a:cxn ang="0">
                  <a:pos x="5" y="11"/>
                </a:cxn>
                <a:cxn ang="0">
                  <a:pos x="4" y="11"/>
                </a:cxn>
                <a:cxn ang="0">
                  <a:pos x="3" y="9"/>
                </a:cxn>
                <a:cxn ang="0">
                  <a:pos x="2" y="7"/>
                </a:cxn>
                <a:cxn ang="0">
                  <a:pos x="1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8" y="0"/>
                </a:cxn>
                <a:cxn ang="0">
                  <a:pos x="10" y="1"/>
                </a:cxn>
                <a:cxn ang="0">
                  <a:pos x="10" y="2"/>
                </a:cxn>
                <a:cxn ang="0">
                  <a:pos x="9" y="3"/>
                </a:cxn>
                <a:cxn ang="0">
                  <a:pos x="10" y="5"/>
                </a:cxn>
                <a:cxn ang="0">
                  <a:pos x="10" y="6"/>
                </a:cxn>
                <a:cxn ang="0">
                  <a:pos x="10" y="9"/>
                </a:cxn>
                <a:cxn ang="0">
                  <a:pos x="9" y="10"/>
                </a:cxn>
                <a:cxn ang="0">
                  <a:pos x="9" y="10"/>
                </a:cxn>
              </a:cxnLst>
              <a:rect l="0" t="0" r="r" b="b"/>
              <a:pathLst>
                <a:path w="10" h="11">
                  <a:moveTo>
                    <a:pt x="9" y="10"/>
                  </a:moveTo>
                  <a:lnTo>
                    <a:pt x="8" y="9"/>
                  </a:lnTo>
                  <a:lnTo>
                    <a:pt x="7" y="10"/>
                  </a:lnTo>
                  <a:lnTo>
                    <a:pt x="6" y="9"/>
                  </a:lnTo>
                  <a:lnTo>
                    <a:pt x="6" y="10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9"/>
                  </a:lnTo>
                  <a:lnTo>
                    <a:pt x="2" y="7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3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9" y="10"/>
                  </a:lnTo>
                </a:path>
              </a:pathLst>
            </a:custGeom>
            <a:solidFill>
              <a:srgbClr val="DDF2FA"/>
            </a:solidFill>
            <a:ln w="6350" cap="flat" cmpd="sng">
              <a:solidFill>
                <a:srgbClr val="265DC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4" name="Freeform 114" hidden="1"/>
            <p:cNvSpPr>
              <a:spLocks/>
            </p:cNvSpPr>
            <p:nvPr/>
          </p:nvSpPr>
          <p:spPr bwMode="auto">
            <a:xfrm>
              <a:off x="1063" y="1291"/>
              <a:ext cx="1326" cy="1389"/>
            </a:xfrm>
            <a:custGeom>
              <a:avLst/>
              <a:gdLst/>
              <a:ahLst/>
              <a:cxnLst>
                <a:cxn ang="0">
                  <a:pos x="56" y="102"/>
                </a:cxn>
                <a:cxn ang="0">
                  <a:pos x="62" y="93"/>
                </a:cxn>
                <a:cxn ang="0">
                  <a:pos x="65" y="87"/>
                </a:cxn>
                <a:cxn ang="0">
                  <a:pos x="66" y="81"/>
                </a:cxn>
                <a:cxn ang="0">
                  <a:pos x="75" y="75"/>
                </a:cxn>
                <a:cxn ang="0">
                  <a:pos x="76" y="75"/>
                </a:cxn>
                <a:cxn ang="0">
                  <a:pos x="82" y="74"/>
                </a:cxn>
                <a:cxn ang="0">
                  <a:pos x="86" y="68"/>
                </a:cxn>
                <a:cxn ang="0">
                  <a:pos x="90" y="60"/>
                </a:cxn>
                <a:cxn ang="0">
                  <a:pos x="91" y="47"/>
                </a:cxn>
                <a:cxn ang="0">
                  <a:pos x="97" y="41"/>
                </a:cxn>
                <a:cxn ang="0">
                  <a:pos x="101" y="32"/>
                </a:cxn>
                <a:cxn ang="0">
                  <a:pos x="95" y="27"/>
                </a:cxn>
                <a:cxn ang="0">
                  <a:pos x="83" y="21"/>
                </a:cxn>
                <a:cxn ang="0">
                  <a:pos x="77" y="20"/>
                </a:cxn>
                <a:cxn ang="0">
                  <a:pos x="75" y="18"/>
                </a:cxn>
                <a:cxn ang="0">
                  <a:pos x="71" y="16"/>
                </a:cxn>
                <a:cxn ang="0">
                  <a:pos x="66" y="18"/>
                </a:cxn>
                <a:cxn ang="0">
                  <a:pos x="60" y="19"/>
                </a:cxn>
                <a:cxn ang="0">
                  <a:pos x="58" y="18"/>
                </a:cxn>
                <a:cxn ang="0">
                  <a:pos x="59" y="17"/>
                </a:cxn>
                <a:cxn ang="0">
                  <a:pos x="58" y="17"/>
                </a:cxn>
                <a:cxn ang="0">
                  <a:pos x="61" y="9"/>
                </a:cxn>
                <a:cxn ang="0">
                  <a:pos x="58" y="3"/>
                </a:cxn>
                <a:cxn ang="0">
                  <a:pos x="53" y="8"/>
                </a:cxn>
                <a:cxn ang="0">
                  <a:pos x="48" y="8"/>
                </a:cxn>
                <a:cxn ang="0">
                  <a:pos x="45" y="9"/>
                </a:cxn>
                <a:cxn ang="0">
                  <a:pos x="40" y="10"/>
                </a:cxn>
                <a:cxn ang="0">
                  <a:pos x="37" y="9"/>
                </a:cxn>
                <a:cxn ang="0">
                  <a:pos x="37" y="4"/>
                </a:cxn>
                <a:cxn ang="0">
                  <a:pos x="36" y="0"/>
                </a:cxn>
                <a:cxn ang="0">
                  <a:pos x="32" y="2"/>
                </a:cxn>
                <a:cxn ang="0">
                  <a:pos x="27" y="4"/>
                </a:cxn>
                <a:cxn ang="0">
                  <a:pos x="25" y="4"/>
                </a:cxn>
                <a:cxn ang="0">
                  <a:pos x="27" y="8"/>
                </a:cxn>
                <a:cxn ang="0">
                  <a:pos x="21" y="12"/>
                </a:cxn>
                <a:cxn ang="0">
                  <a:pos x="17" y="9"/>
                </a:cxn>
                <a:cxn ang="0">
                  <a:pos x="14" y="9"/>
                </a:cxn>
                <a:cxn ang="0">
                  <a:pos x="11" y="11"/>
                </a:cxn>
                <a:cxn ang="0">
                  <a:pos x="10" y="14"/>
                </a:cxn>
                <a:cxn ang="0">
                  <a:pos x="10" y="22"/>
                </a:cxn>
                <a:cxn ang="0">
                  <a:pos x="5" y="26"/>
                </a:cxn>
                <a:cxn ang="0">
                  <a:pos x="1" y="31"/>
                </a:cxn>
                <a:cxn ang="0">
                  <a:pos x="2" y="38"/>
                </a:cxn>
                <a:cxn ang="0">
                  <a:pos x="7" y="39"/>
                </a:cxn>
                <a:cxn ang="0">
                  <a:pos x="11" y="42"/>
                </a:cxn>
                <a:cxn ang="0">
                  <a:pos x="22" y="39"/>
                </a:cxn>
                <a:cxn ang="0">
                  <a:pos x="22" y="43"/>
                </a:cxn>
                <a:cxn ang="0">
                  <a:pos x="28" y="47"/>
                </a:cxn>
                <a:cxn ang="0">
                  <a:pos x="34" y="49"/>
                </a:cxn>
                <a:cxn ang="0">
                  <a:pos x="34" y="53"/>
                </a:cxn>
                <a:cxn ang="0">
                  <a:pos x="40" y="59"/>
                </a:cxn>
                <a:cxn ang="0">
                  <a:pos x="41" y="65"/>
                </a:cxn>
                <a:cxn ang="0">
                  <a:pos x="41" y="68"/>
                </a:cxn>
                <a:cxn ang="0">
                  <a:pos x="45" y="72"/>
                </a:cxn>
                <a:cxn ang="0">
                  <a:pos x="48" y="77"/>
                </a:cxn>
                <a:cxn ang="0">
                  <a:pos x="50" y="79"/>
                </a:cxn>
                <a:cxn ang="0">
                  <a:pos x="52" y="84"/>
                </a:cxn>
                <a:cxn ang="0">
                  <a:pos x="46" y="90"/>
                </a:cxn>
                <a:cxn ang="0">
                  <a:pos x="43" y="95"/>
                </a:cxn>
                <a:cxn ang="0">
                  <a:pos x="47" y="98"/>
                </a:cxn>
                <a:cxn ang="0">
                  <a:pos x="50" y="100"/>
                </a:cxn>
                <a:cxn ang="0">
                  <a:pos x="53" y="104"/>
                </a:cxn>
              </a:cxnLst>
              <a:rect l="0" t="0" r="r" b="b"/>
              <a:pathLst>
                <a:path w="101" h="106">
                  <a:moveTo>
                    <a:pt x="53" y="106"/>
                  </a:moveTo>
                  <a:lnTo>
                    <a:pt x="54" y="105"/>
                  </a:lnTo>
                  <a:lnTo>
                    <a:pt x="55" y="103"/>
                  </a:lnTo>
                  <a:lnTo>
                    <a:pt x="56" y="102"/>
                  </a:lnTo>
                  <a:lnTo>
                    <a:pt x="59" y="99"/>
                  </a:lnTo>
                  <a:lnTo>
                    <a:pt x="61" y="96"/>
                  </a:lnTo>
                  <a:lnTo>
                    <a:pt x="61" y="95"/>
                  </a:lnTo>
                  <a:lnTo>
                    <a:pt x="62" y="93"/>
                  </a:lnTo>
                  <a:lnTo>
                    <a:pt x="63" y="91"/>
                  </a:lnTo>
                  <a:lnTo>
                    <a:pt x="64" y="91"/>
                  </a:lnTo>
                  <a:lnTo>
                    <a:pt x="65" y="90"/>
                  </a:lnTo>
                  <a:lnTo>
                    <a:pt x="65" y="87"/>
                  </a:lnTo>
                  <a:lnTo>
                    <a:pt x="66" y="86"/>
                  </a:lnTo>
                  <a:lnTo>
                    <a:pt x="65" y="86"/>
                  </a:lnTo>
                  <a:lnTo>
                    <a:pt x="65" y="83"/>
                  </a:lnTo>
                  <a:lnTo>
                    <a:pt x="66" y="81"/>
                  </a:lnTo>
                  <a:lnTo>
                    <a:pt x="70" y="78"/>
                  </a:lnTo>
                  <a:lnTo>
                    <a:pt x="72" y="77"/>
                  </a:lnTo>
                  <a:lnTo>
                    <a:pt x="73" y="76"/>
                  </a:lnTo>
                  <a:lnTo>
                    <a:pt x="75" y="75"/>
                  </a:lnTo>
                  <a:lnTo>
                    <a:pt x="76" y="75"/>
                  </a:lnTo>
                  <a:lnTo>
                    <a:pt x="76" y="75"/>
                  </a:lnTo>
                  <a:lnTo>
                    <a:pt x="76" y="74"/>
                  </a:lnTo>
                  <a:lnTo>
                    <a:pt x="76" y="75"/>
                  </a:lnTo>
                  <a:lnTo>
                    <a:pt x="77" y="74"/>
                  </a:lnTo>
                  <a:lnTo>
                    <a:pt x="78" y="74"/>
                  </a:lnTo>
                  <a:lnTo>
                    <a:pt x="79" y="74"/>
                  </a:lnTo>
                  <a:lnTo>
                    <a:pt x="82" y="74"/>
                  </a:lnTo>
                  <a:lnTo>
                    <a:pt x="82" y="73"/>
                  </a:lnTo>
                  <a:lnTo>
                    <a:pt x="85" y="72"/>
                  </a:lnTo>
                  <a:lnTo>
                    <a:pt x="85" y="70"/>
                  </a:lnTo>
                  <a:lnTo>
                    <a:pt x="86" y="68"/>
                  </a:lnTo>
                  <a:lnTo>
                    <a:pt x="87" y="66"/>
                  </a:lnTo>
                  <a:lnTo>
                    <a:pt x="88" y="65"/>
                  </a:lnTo>
                  <a:lnTo>
                    <a:pt x="89" y="61"/>
                  </a:lnTo>
                  <a:lnTo>
                    <a:pt x="90" y="60"/>
                  </a:lnTo>
                  <a:lnTo>
                    <a:pt x="90" y="55"/>
                  </a:lnTo>
                  <a:lnTo>
                    <a:pt x="90" y="51"/>
                  </a:lnTo>
                  <a:lnTo>
                    <a:pt x="90" y="48"/>
                  </a:lnTo>
                  <a:lnTo>
                    <a:pt x="91" y="47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94" y="43"/>
                  </a:lnTo>
                  <a:lnTo>
                    <a:pt x="97" y="41"/>
                  </a:lnTo>
                  <a:lnTo>
                    <a:pt x="97" y="41"/>
                  </a:lnTo>
                  <a:lnTo>
                    <a:pt x="100" y="37"/>
                  </a:lnTo>
                  <a:lnTo>
                    <a:pt x="101" y="34"/>
                  </a:lnTo>
                  <a:lnTo>
                    <a:pt x="101" y="32"/>
                  </a:lnTo>
                  <a:lnTo>
                    <a:pt x="101" y="31"/>
                  </a:lnTo>
                  <a:lnTo>
                    <a:pt x="100" y="28"/>
                  </a:lnTo>
                  <a:lnTo>
                    <a:pt x="99" y="27"/>
                  </a:lnTo>
                  <a:lnTo>
                    <a:pt x="95" y="27"/>
                  </a:lnTo>
                  <a:lnTo>
                    <a:pt x="91" y="23"/>
                  </a:lnTo>
                  <a:lnTo>
                    <a:pt x="89" y="22"/>
                  </a:lnTo>
                  <a:lnTo>
                    <a:pt x="88" y="21"/>
                  </a:lnTo>
                  <a:lnTo>
                    <a:pt x="83" y="21"/>
                  </a:lnTo>
                  <a:lnTo>
                    <a:pt x="79" y="20"/>
                  </a:lnTo>
                  <a:lnTo>
                    <a:pt x="78" y="20"/>
                  </a:lnTo>
                  <a:lnTo>
                    <a:pt x="76" y="21"/>
                  </a:lnTo>
                  <a:lnTo>
                    <a:pt x="77" y="20"/>
                  </a:lnTo>
                  <a:lnTo>
                    <a:pt x="76" y="19"/>
                  </a:lnTo>
                  <a:lnTo>
                    <a:pt x="76" y="19"/>
                  </a:lnTo>
                  <a:lnTo>
                    <a:pt x="76" y="19"/>
                  </a:lnTo>
                  <a:lnTo>
                    <a:pt x="75" y="18"/>
                  </a:lnTo>
                  <a:lnTo>
                    <a:pt x="74" y="18"/>
                  </a:lnTo>
                  <a:lnTo>
                    <a:pt x="74" y="17"/>
                  </a:lnTo>
                  <a:lnTo>
                    <a:pt x="72" y="16"/>
                  </a:lnTo>
                  <a:lnTo>
                    <a:pt x="71" y="16"/>
                  </a:lnTo>
                  <a:lnTo>
                    <a:pt x="69" y="15"/>
                  </a:lnTo>
                  <a:lnTo>
                    <a:pt x="67" y="15"/>
                  </a:lnTo>
                  <a:lnTo>
                    <a:pt x="67" y="16"/>
                  </a:lnTo>
                  <a:lnTo>
                    <a:pt x="66" y="18"/>
                  </a:lnTo>
                  <a:lnTo>
                    <a:pt x="65" y="18"/>
                  </a:lnTo>
                  <a:lnTo>
                    <a:pt x="64" y="20"/>
                  </a:lnTo>
                  <a:lnTo>
                    <a:pt x="63" y="18"/>
                  </a:lnTo>
                  <a:lnTo>
                    <a:pt x="60" y="19"/>
                  </a:lnTo>
                  <a:lnTo>
                    <a:pt x="59" y="19"/>
                  </a:lnTo>
                  <a:lnTo>
                    <a:pt x="58" y="19"/>
                  </a:lnTo>
                  <a:lnTo>
                    <a:pt x="58" y="19"/>
                  </a:lnTo>
                  <a:lnTo>
                    <a:pt x="58" y="18"/>
                  </a:lnTo>
                  <a:lnTo>
                    <a:pt x="60" y="19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59" y="17"/>
                  </a:lnTo>
                  <a:lnTo>
                    <a:pt x="60" y="16"/>
                  </a:lnTo>
                  <a:lnTo>
                    <a:pt x="59" y="16"/>
                  </a:lnTo>
                  <a:lnTo>
                    <a:pt x="59" y="17"/>
                  </a:lnTo>
                  <a:lnTo>
                    <a:pt x="58" y="17"/>
                  </a:lnTo>
                  <a:lnTo>
                    <a:pt x="58" y="15"/>
                  </a:lnTo>
                  <a:lnTo>
                    <a:pt x="62" y="11"/>
                  </a:lnTo>
                  <a:lnTo>
                    <a:pt x="62" y="9"/>
                  </a:lnTo>
                  <a:lnTo>
                    <a:pt x="61" y="9"/>
                  </a:lnTo>
                  <a:lnTo>
                    <a:pt x="60" y="6"/>
                  </a:lnTo>
                  <a:lnTo>
                    <a:pt x="59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6" y="6"/>
                  </a:lnTo>
                  <a:lnTo>
                    <a:pt x="55" y="7"/>
                  </a:lnTo>
                  <a:lnTo>
                    <a:pt x="54" y="8"/>
                  </a:lnTo>
                  <a:lnTo>
                    <a:pt x="53" y="8"/>
                  </a:lnTo>
                  <a:lnTo>
                    <a:pt x="51" y="9"/>
                  </a:lnTo>
                  <a:lnTo>
                    <a:pt x="50" y="8"/>
                  </a:lnTo>
                  <a:lnTo>
                    <a:pt x="49" y="7"/>
                  </a:lnTo>
                  <a:lnTo>
                    <a:pt x="48" y="8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6" y="9"/>
                  </a:lnTo>
                  <a:lnTo>
                    <a:pt x="45" y="9"/>
                  </a:lnTo>
                  <a:lnTo>
                    <a:pt x="44" y="9"/>
                  </a:lnTo>
                  <a:lnTo>
                    <a:pt x="43" y="9"/>
                  </a:lnTo>
                  <a:lnTo>
                    <a:pt x="42" y="9"/>
                  </a:lnTo>
                  <a:lnTo>
                    <a:pt x="40" y="10"/>
                  </a:lnTo>
                  <a:lnTo>
                    <a:pt x="39" y="10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37" y="9"/>
                  </a:lnTo>
                  <a:lnTo>
                    <a:pt x="37" y="8"/>
                  </a:lnTo>
                  <a:lnTo>
                    <a:pt x="36" y="7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2"/>
                  </a:lnTo>
                  <a:lnTo>
                    <a:pt x="36" y="2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3" y="2"/>
                  </a:lnTo>
                  <a:lnTo>
                    <a:pt x="32" y="2"/>
                  </a:lnTo>
                  <a:lnTo>
                    <a:pt x="31" y="3"/>
                  </a:lnTo>
                  <a:lnTo>
                    <a:pt x="29" y="3"/>
                  </a:lnTo>
                  <a:lnTo>
                    <a:pt x="28" y="4"/>
                  </a:lnTo>
                  <a:lnTo>
                    <a:pt x="27" y="4"/>
                  </a:lnTo>
                  <a:lnTo>
                    <a:pt x="25" y="3"/>
                  </a:lnTo>
                  <a:lnTo>
                    <a:pt x="23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2" y="11"/>
                  </a:lnTo>
                  <a:lnTo>
                    <a:pt x="21" y="12"/>
                  </a:lnTo>
                  <a:lnTo>
                    <a:pt x="19" y="12"/>
                  </a:lnTo>
                  <a:lnTo>
                    <a:pt x="18" y="10"/>
                  </a:lnTo>
                  <a:lnTo>
                    <a:pt x="17" y="11"/>
                  </a:lnTo>
                  <a:lnTo>
                    <a:pt x="17" y="9"/>
                  </a:lnTo>
                  <a:lnTo>
                    <a:pt x="16" y="9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2" y="12"/>
                  </a:lnTo>
                  <a:lnTo>
                    <a:pt x="11" y="12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1" y="15"/>
                  </a:lnTo>
                  <a:lnTo>
                    <a:pt x="11" y="17"/>
                  </a:lnTo>
                  <a:lnTo>
                    <a:pt x="11" y="19"/>
                  </a:lnTo>
                  <a:lnTo>
                    <a:pt x="10" y="22"/>
                  </a:lnTo>
                  <a:lnTo>
                    <a:pt x="10" y="24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5" y="26"/>
                  </a:lnTo>
                  <a:lnTo>
                    <a:pt x="3" y="27"/>
                  </a:lnTo>
                  <a:lnTo>
                    <a:pt x="2" y="29"/>
                  </a:lnTo>
                  <a:lnTo>
                    <a:pt x="2" y="31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5"/>
                  </a:lnTo>
                  <a:lnTo>
                    <a:pt x="2" y="37"/>
                  </a:lnTo>
                  <a:lnTo>
                    <a:pt x="2" y="38"/>
                  </a:lnTo>
                  <a:lnTo>
                    <a:pt x="4" y="38"/>
                  </a:lnTo>
                  <a:lnTo>
                    <a:pt x="4" y="39"/>
                  </a:lnTo>
                  <a:lnTo>
                    <a:pt x="6" y="39"/>
                  </a:lnTo>
                  <a:lnTo>
                    <a:pt x="7" y="39"/>
                  </a:lnTo>
                  <a:lnTo>
                    <a:pt x="8" y="38"/>
                  </a:lnTo>
                  <a:lnTo>
                    <a:pt x="8" y="42"/>
                  </a:lnTo>
                  <a:lnTo>
                    <a:pt x="9" y="42"/>
                  </a:lnTo>
                  <a:lnTo>
                    <a:pt x="11" y="42"/>
                  </a:lnTo>
                  <a:lnTo>
                    <a:pt x="14" y="42"/>
                  </a:lnTo>
                  <a:lnTo>
                    <a:pt x="16" y="41"/>
                  </a:lnTo>
                  <a:lnTo>
                    <a:pt x="18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40"/>
                  </a:lnTo>
                  <a:lnTo>
                    <a:pt x="22" y="41"/>
                  </a:lnTo>
                  <a:lnTo>
                    <a:pt x="22" y="43"/>
                  </a:lnTo>
                  <a:lnTo>
                    <a:pt x="22" y="45"/>
                  </a:lnTo>
                  <a:lnTo>
                    <a:pt x="24" y="46"/>
                  </a:lnTo>
                  <a:lnTo>
                    <a:pt x="27" y="46"/>
                  </a:lnTo>
                  <a:lnTo>
                    <a:pt x="28" y="47"/>
                  </a:lnTo>
                  <a:lnTo>
                    <a:pt x="30" y="48"/>
                  </a:lnTo>
                  <a:lnTo>
                    <a:pt x="31" y="49"/>
                  </a:lnTo>
                  <a:lnTo>
                    <a:pt x="33" y="49"/>
                  </a:lnTo>
                  <a:lnTo>
                    <a:pt x="34" y="49"/>
                  </a:lnTo>
                  <a:lnTo>
                    <a:pt x="34" y="50"/>
                  </a:lnTo>
                  <a:lnTo>
                    <a:pt x="35" y="52"/>
                  </a:lnTo>
                  <a:lnTo>
                    <a:pt x="35" y="53"/>
                  </a:lnTo>
                  <a:lnTo>
                    <a:pt x="34" y="53"/>
                  </a:lnTo>
                  <a:lnTo>
                    <a:pt x="35" y="56"/>
                  </a:lnTo>
                  <a:lnTo>
                    <a:pt x="40" y="56"/>
                  </a:lnTo>
                  <a:lnTo>
                    <a:pt x="40" y="58"/>
                  </a:lnTo>
                  <a:lnTo>
                    <a:pt x="40" y="59"/>
                  </a:lnTo>
                  <a:lnTo>
                    <a:pt x="41" y="59"/>
                  </a:lnTo>
                  <a:lnTo>
                    <a:pt x="42" y="61"/>
                  </a:lnTo>
                  <a:lnTo>
                    <a:pt x="42" y="64"/>
                  </a:lnTo>
                  <a:lnTo>
                    <a:pt x="41" y="65"/>
                  </a:lnTo>
                  <a:lnTo>
                    <a:pt x="41" y="66"/>
                  </a:lnTo>
                  <a:lnTo>
                    <a:pt x="41" y="67"/>
                  </a:lnTo>
                  <a:lnTo>
                    <a:pt x="41" y="67"/>
                  </a:lnTo>
                  <a:lnTo>
                    <a:pt x="41" y="68"/>
                  </a:lnTo>
                  <a:lnTo>
                    <a:pt x="41" y="71"/>
                  </a:lnTo>
                  <a:lnTo>
                    <a:pt x="41" y="72"/>
                  </a:lnTo>
                  <a:lnTo>
                    <a:pt x="43" y="72"/>
                  </a:lnTo>
                  <a:lnTo>
                    <a:pt x="45" y="72"/>
                  </a:lnTo>
                  <a:lnTo>
                    <a:pt x="47" y="73"/>
                  </a:lnTo>
                  <a:lnTo>
                    <a:pt x="47" y="73"/>
                  </a:lnTo>
                  <a:lnTo>
                    <a:pt x="47" y="76"/>
                  </a:lnTo>
                  <a:lnTo>
                    <a:pt x="48" y="77"/>
                  </a:lnTo>
                  <a:lnTo>
                    <a:pt x="48" y="77"/>
                  </a:lnTo>
                  <a:lnTo>
                    <a:pt x="50" y="77"/>
                  </a:lnTo>
                  <a:lnTo>
                    <a:pt x="50" y="77"/>
                  </a:lnTo>
                  <a:lnTo>
                    <a:pt x="50" y="79"/>
                  </a:lnTo>
                  <a:lnTo>
                    <a:pt x="50" y="82"/>
                  </a:lnTo>
                  <a:lnTo>
                    <a:pt x="51" y="82"/>
                  </a:lnTo>
                  <a:lnTo>
                    <a:pt x="52" y="82"/>
                  </a:lnTo>
                  <a:lnTo>
                    <a:pt x="52" y="84"/>
                  </a:lnTo>
                  <a:lnTo>
                    <a:pt x="52" y="86"/>
                  </a:lnTo>
                  <a:lnTo>
                    <a:pt x="51" y="87"/>
                  </a:lnTo>
                  <a:lnTo>
                    <a:pt x="49" y="87"/>
                  </a:lnTo>
                  <a:lnTo>
                    <a:pt x="46" y="90"/>
                  </a:lnTo>
                  <a:lnTo>
                    <a:pt x="44" y="93"/>
                  </a:lnTo>
                  <a:lnTo>
                    <a:pt x="42" y="95"/>
                  </a:lnTo>
                  <a:lnTo>
                    <a:pt x="43" y="95"/>
                  </a:lnTo>
                  <a:lnTo>
                    <a:pt x="43" y="95"/>
                  </a:lnTo>
                  <a:lnTo>
                    <a:pt x="44" y="95"/>
                  </a:lnTo>
                  <a:lnTo>
                    <a:pt x="46" y="97"/>
                  </a:lnTo>
                  <a:lnTo>
                    <a:pt x="46" y="98"/>
                  </a:lnTo>
                  <a:lnTo>
                    <a:pt x="47" y="98"/>
                  </a:lnTo>
                  <a:lnTo>
                    <a:pt x="47" y="97"/>
                  </a:lnTo>
                  <a:lnTo>
                    <a:pt x="48" y="99"/>
                  </a:lnTo>
                  <a:lnTo>
                    <a:pt x="50" y="99"/>
                  </a:lnTo>
                  <a:lnTo>
                    <a:pt x="50" y="100"/>
                  </a:lnTo>
                  <a:lnTo>
                    <a:pt x="52" y="101"/>
                  </a:lnTo>
                  <a:lnTo>
                    <a:pt x="52" y="102"/>
                  </a:lnTo>
                  <a:lnTo>
                    <a:pt x="54" y="103"/>
                  </a:lnTo>
                  <a:lnTo>
                    <a:pt x="53" y="104"/>
                  </a:lnTo>
                  <a:lnTo>
                    <a:pt x="53" y="106"/>
                  </a:lnTo>
                  <a:lnTo>
                    <a:pt x="53" y="106"/>
                  </a:lnTo>
                  <a:lnTo>
                    <a:pt x="53" y="106"/>
                  </a:lnTo>
                </a:path>
              </a:pathLst>
            </a:custGeom>
            <a:solidFill>
              <a:srgbClr val="7DD9FF"/>
            </a:solidFill>
            <a:ln w="6350" cap="flat" cmpd="sng">
              <a:solidFill>
                <a:srgbClr val="265DCA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5" name="Freeform 115" hidden="1"/>
            <p:cNvSpPr>
              <a:spLocks/>
            </p:cNvSpPr>
            <p:nvPr/>
          </p:nvSpPr>
          <p:spPr bwMode="auto">
            <a:xfrm>
              <a:off x="883" y="1056"/>
              <a:ext cx="416" cy="549"/>
            </a:xfrm>
            <a:custGeom>
              <a:avLst/>
              <a:gdLst/>
              <a:ahLst/>
              <a:cxnLst>
                <a:cxn ang="0">
                  <a:pos x="24" y="40"/>
                </a:cxn>
                <a:cxn ang="0">
                  <a:pos x="23" y="42"/>
                </a:cxn>
                <a:cxn ang="0">
                  <a:pos x="22" y="41"/>
                </a:cxn>
                <a:cxn ang="0">
                  <a:pos x="23" y="38"/>
                </a:cxn>
                <a:cxn ang="0">
                  <a:pos x="20" y="38"/>
                </a:cxn>
                <a:cxn ang="0">
                  <a:pos x="18" y="38"/>
                </a:cxn>
                <a:cxn ang="0">
                  <a:pos x="15" y="38"/>
                </a:cxn>
                <a:cxn ang="0">
                  <a:pos x="15" y="36"/>
                </a:cxn>
                <a:cxn ang="0">
                  <a:pos x="13" y="35"/>
                </a:cxn>
                <a:cxn ang="0">
                  <a:pos x="11" y="32"/>
                </a:cxn>
                <a:cxn ang="0">
                  <a:pos x="8" y="31"/>
                </a:cxn>
                <a:cxn ang="0">
                  <a:pos x="5" y="31"/>
                </a:cxn>
                <a:cxn ang="0">
                  <a:pos x="4" y="30"/>
                </a:cxn>
                <a:cxn ang="0">
                  <a:pos x="1" y="28"/>
                </a:cxn>
                <a:cxn ang="0">
                  <a:pos x="1" y="27"/>
                </a:cxn>
                <a:cxn ang="0">
                  <a:pos x="2" y="25"/>
                </a:cxn>
                <a:cxn ang="0">
                  <a:pos x="4" y="23"/>
                </a:cxn>
                <a:cxn ang="0">
                  <a:pos x="6" y="22"/>
                </a:cxn>
                <a:cxn ang="0">
                  <a:pos x="4" y="22"/>
                </a:cxn>
                <a:cxn ang="0">
                  <a:pos x="4" y="18"/>
                </a:cxn>
                <a:cxn ang="0">
                  <a:pos x="5" y="15"/>
                </a:cxn>
                <a:cxn ang="0">
                  <a:pos x="3" y="13"/>
                </a:cxn>
                <a:cxn ang="0">
                  <a:pos x="4" y="12"/>
                </a:cxn>
                <a:cxn ang="0">
                  <a:pos x="4" y="10"/>
                </a:cxn>
                <a:cxn ang="0">
                  <a:pos x="6" y="11"/>
                </a:cxn>
                <a:cxn ang="0">
                  <a:pos x="7" y="9"/>
                </a:cxn>
                <a:cxn ang="0">
                  <a:pos x="9" y="7"/>
                </a:cxn>
                <a:cxn ang="0">
                  <a:pos x="11" y="3"/>
                </a:cxn>
                <a:cxn ang="0">
                  <a:pos x="12" y="3"/>
                </a:cxn>
                <a:cxn ang="0">
                  <a:pos x="13" y="2"/>
                </a:cxn>
                <a:cxn ang="0">
                  <a:pos x="15" y="2"/>
                </a:cxn>
                <a:cxn ang="0">
                  <a:pos x="18" y="0"/>
                </a:cxn>
                <a:cxn ang="0">
                  <a:pos x="19" y="0"/>
                </a:cxn>
                <a:cxn ang="0">
                  <a:pos x="21" y="0"/>
                </a:cxn>
                <a:cxn ang="0">
                  <a:pos x="20" y="1"/>
                </a:cxn>
                <a:cxn ang="0">
                  <a:pos x="17" y="4"/>
                </a:cxn>
                <a:cxn ang="0">
                  <a:pos x="16" y="7"/>
                </a:cxn>
                <a:cxn ang="0">
                  <a:pos x="16" y="8"/>
                </a:cxn>
                <a:cxn ang="0">
                  <a:pos x="18" y="10"/>
                </a:cxn>
                <a:cxn ang="0">
                  <a:pos x="19" y="13"/>
                </a:cxn>
                <a:cxn ang="0">
                  <a:pos x="22" y="13"/>
                </a:cxn>
                <a:cxn ang="0">
                  <a:pos x="25" y="16"/>
                </a:cxn>
                <a:cxn ang="0">
                  <a:pos x="28" y="16"/>
                </a:cxn>
                <a:cxn ang="0">
                  <a:pos x="30" y="16"/>
                </a:cxn>
                <a:cxn ang="0">
                  <a:pos x="30" y="18"/>
                </a:cxn>
                <a:cxn ang="0">
                  <a:pos x="30" y="21"/>
                </a:cxn>
                <a:cxn ang="0">
                  <a:pos x="31" y="23"/>
                </a:cxn>
                <a:cxn ang="0">
                  <a:pos x="31" y="26"/>
                </a:cxn>
                <a:cxn ang="0">
                  <a:pos x="31" y="29"/>
                </a:cxn>
                <a:cxn ang="0">
                  <a:pos x="30" y="27"/>
                </a:cxn>
                <a:cxn ang="0">
                  <a:pos x="28" y="27"/>
                </a:cxn>
                <a:cxn ang="0">
                  <a:pos x="24" y="27"/>
                </a:cxn>
                <a:cxn ang="0">
                  <a:pos x="25" y="29"/>
                </a:cxn>
                <a:cxn ang="0">
                  <a:pos x="26" y="30"/>
                </a:cxn>
                <a:cxn ang="0">
                  <a:pos x="24" y="30"/>
                </a:cxn>
                <a:cxn ang="0">
                  <a:pos x="25" y="33"/>
                </a:cxn>
                <a:cxn ang="0">
                  <a:pos x="25" y="37"/>
                </a:cxn>
              </a:cxnLst>
              <a:rect l="0" t="0" r="r" b="b"/>
              <a:pathLst>
                <a:path w="32" h="42">
                  <a:moveTo>
                    <a:pt x="25" y="37"/>
                  </a:moveTo>
                  <a:lnTo>
                    <a:pt x="24" y="40"/>
                  </a:lnTo>
                  <a:lnTo>
                    <a:pt x="24" y="42"/>
                  </a:lnTo>
                  <a:lnTo>
                    <a:pt x="23" y="42"/>
                  </a:lnTo>
                  <a:lnTo>
                    <a:pt x="22" y="42"/>
                  </a:lnTo>
                  <a:lnTo>
                    <a:pt x="22" y="41"/>
                  </a:lnTo>
                  <a:lnTo>
                    <a:pt x="24" y="39"/>
                  </a:lnTo>
                  <a:lnTo>
                    <a:pt x="23" y="38"/>
                  </a:lnTo>
                  <a:lnTo>
                    <a:pt x="21" y="38"/>
                  </a:lnTo>
                  <a:lnTo>
                    <a:pt x="20" y="38"/>
                  </a:lnTo>
                  <a:lnTo>
                    <a:pt x="19" y="38"/>
                  </a:lnTo>
                  <a:lnTo>
                    <a:pt x="18" y="38"/>
                  </a:lnTo>
                  <a:lnTo>
                    <a:pt x="16" y="38"/>
                  </a:lnTo>
                  <a:lnTo>
                    <a:pt x="15" y="38"/>
                  </a:lnTo>
                  <a:lnTo>
                    <a:pt x="15" y="37"/>
                  </a:lnTo>
                  <a:lnTo>
                    <a:pt x="15" y="36"/>
                  </a:lnTo>
                  <a:lnTo>
                    <a:pt x="14" y="35"/>
                  </a:lnTo>
                  <a:lnTo>
                    <a:pt x="13" y="35"/>
                  </a:lnTo>
                  <a:lnTo>
                    <a:pt x="12" y="33"/>
                  </a:lnTo>
                  <a:lnTo>
                    <a:pt x="11" y="32"/>
                  </a:lnTo>
                  <a:lnTo>
                    <a:pt x="10" y="32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2" y="29"/>
                  </a:lnTo>
                  <a:lnTo>
                    <a:pt x="1" y="28"/>
                  </a:lnTo>
                  <a:lnTo>
                    <a:pt x="0" y="28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2" y="25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5" y="20"/>
                  </a:lnTo>
                  <a:lnTo>
                    <a:pt x="4" y="18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4" y="14"/>
                  </a:lnTo>
                  <a:lnTo>
                    <a:pt x="3" y="13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5" y="9"/>
                  </a:lnTo>
                  <a:lnTo>
                    <a:pt x="6" y="11"/>
                  </a:lnTo>
                  <a:lnTo>
                    <a:pt x="6" y="9"/>
                  </a:lnTo>
                  <a:lnTo>
                    <a:pt x="7" y="9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5" y="2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0" y="1"/>
                  </a:lnTo>
                  <a:lnTo>
                    <a:pt x="19" y="1"/>
                  </a:lnTo>
                  <a:lnTo>
                    <a:pt x="17" y="4"/>
                  </a:lnTo>
                  <a:lnTo>
                    <a:pt x="16" y="5"/>
                  </a:lnTo>
                  <a:lnTo>
                    <a:pt x="16" y="7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7" y="9"/>
                  </a:lnTo>
                  <a:lnTo>
                    <a:pt x="18" y="10"/>
                  </a:lnTo>
                  <a:lnTo>
                    <a:pt x="18" y="13"/>
                  </a:lnTo>
                  <a:lnTo>
                    <a:pt x="19" y="13"/>
                  </a:lnTo>
                  <a:lnTo>
                    <a:pt x="20" y="14"/>
                  </a:lnTo>
                  <a:lnTo>
                    <a:pt x="22" y="13"/>
                  </a:lnTo>
                  <a:lnTo>
                    <a:pt x="24" y="14"/>
                  </a:lnTo>
                  <a:lnTo>
                    <a:pt x="25" y="16"/>
                  </a:lnTo>
                  <a:lnTo>
                    <a:pt x="27" y="16"/>
                  </a:lnTo>
                  <a:lnTo>
                    <a:pt x="28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29" y="20"/>
                  </a:lnTo>
                  <a:lnTo>
                    <a:pt x="30" y="21"/>
                  </a:lnTo>
                  <a:lnTo>
                    <a:pt x="30" y="22"/>
                  </a:lnTo>
                  <a:lnTo>
                    <a:pt x="31" y="23"/>
                  </a:lnTo>
                  <a:lnTo>
                    <a:pt x="30" y="25"/>
                  </a:lnTo>
                  <a:lnTo>
                    <a:pt x="31" y="26"/>
                  </a:lnTo>
                  <a:lnTo>
                    <a:pt x="32" y="28"/>
                  </a:lnTo>
                  <a:lnTo>
                    <a:pt x="31" y="29"/>
                  </a:lnTo>
                  <a:lnTo>
                    <a:pt x="31" y="27"/>
                  </a:lnTo>
                  <a:lnTo>
                    <a:pt x="30" y="27"/>
                  </a:lnTo>
                  <a:lnTo>
                    <a:pt x="29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4" y="27"/>
                  </a:lnTo>
                  <a:lnTo>
                    <a:pt x="24" y="29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6" y="30"/>
                  </a:lnTo>
                  <a:lnTo>
                    <a:pt x="25" y="30"/>
                  </a:lnTo>
                  <a:lnTo>
                    <a:pt x="24" y="30"/>
                  </a:lnTo>
                  <a:lnTo>
                    <a:pt x="24" y="32"/>
                  </a:lnTo>
                  <a:lnTo>
                    <a:pt x="25" y="33"/>
                  </a:lnTo>
                  <a:lnTo>
                    <a:pt x="25" y="35"/>
                  </a:lnTo>
                  <a:lnTo>
                    <a:pt x="25" y="37"/>
                  </a:lnTo>
                  <a:lnTo>
                    <a:pt x="25" y="37"/>
                  </a:lnTo>
                </a:path>
              </a:pathLst>
            </a:custGeom>
            <a:solidFill>
              <a:srgbClr val="D7CDEB"/>
            </a:solidFill>
            <a:ln w="6350" cap="flat" cmpd="sng">
              <a:solidFill>
                <a:srgbClr val="4D3380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sp>
        <p:nvSpPr>
          <p:cNvPr id="87156" name="LimeCircle1" hidden="1"/>
          <p:cNvSpPr>
            <a:spLocks noChangeArrowheads="1"/>
          </p:cNvSpPr>
          <p:nvPr/>
        </p:nvSpPr>
        <p:spPr bwMode="auto">
          <a:xfrm>
            <a:off x="-2749550" y="4786313"/>
            <a:ext cx="179387" cy="179387"/>
          </a:xfrm>
          <a:prstGeom prst="ellipse">
            <a:avLst/>
          </a:prstGeom>
          <a:solidFill>
            <a:srgbClr val="DBFEBC"/>
          </a:solidFill>
          <a:ln w="12700">
            <a:solidFill>
              <a:srgbClr val="00B48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1</a:t>
            </a:r>
          </a:p>
        </p:txBody>
      </p:sp>
      <p:sp>
        <p:nvSpPr>
          <p:cNvPr id="87157" name="LavenderCircle1" hidden="1"/>
          <p:cNvSpPr>
            <a:spLocks noChangeArrowheads="1"/>
          </p:cNvSpPr>
          <p:nvPr/>
        </p:nvSpPr>
        <p:spPr bwMode="auto">
          <a:xfrm>
            <a:off x="-2749550" y="5143500"/>
            <a:ext cx="179387" cy="179388"/>
          </a:xfrm>
          <a:prstGeom prst="ellipse">
            <a:avLst/>
          </a:prstGeom>
          <a:solidFill>
            <a:srgbClr val="D7CDEB"/>
          </a:solidFill>
          <a:ln w="12700">
            <a:solidFill>
              <a:srgbClr val="4D338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2</a:t>
            </a:r>
          </a:p>
        </p:txBody>
      </p:sp>
      <p:sp>
        <p:nvSpPr>
          <p:cNvPr id="87158" name="LemonCircle1" hidden="1"/>
          <p:cNvSpPr>
            <a:spLocks noChangeArrowheads="1"/>
          </p:cNvSpPr>
          <p:nvPr/>
        </p:nvSpPr>
        <p:spPr bwMode="auto">
          <a:xfrm>
            <a:off x="-2749550" y="5518150"/>
            <a:ext cx="179387" cy="179388"/>
          </a:xfrm>
          <a:prstGeom prst="ellipse">
            <a:avLst/>
          </a:prstGeom>
          <a:solidFill>
            <a:srgbClr val="FFF5AD"/>
          </a:solidFill>
          <a:ln w="12700">
            <a:solidFill>
              <a:srgbClr val="FFCC1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3</a:t>
            </a:r>
          </a:p>
        </p:txBody>
      </p:sp>
      <p:sp>
        <p:nvSpPr>
          <p:cNvPr id="87159" name="PeachCircle1" hidden="1"/>
          <p:cNvSpPr>
            <a:spLocks noChangeArrowheads="1"/>
          </p:cNvSpPr>
          <p:nvPr/>
        </p:nvSpPr>
        <p:spPr bwMode="auto">
          <a:xfrm>
            <a:off x="-2749550" y="5864225"/>
            <a:ext cx="179387" cy="179388"/>
          </a:xfrm>
          <a:prstGeom prst="ellipse">
            <a:avLst/>
          </a:prstGeom>
          <a:solidFill>
            <a:srgbClr val="FFB385"/>
          </a:solidFill>
          <a:ln w="12700">
            <a:solidFill>
              <a:srgbClr val="FF7C2B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4</a:t>
            </a:r>
          </a:p>
        </p:txBody>
      </p:sp>
      <p:sp>
        <p:nvSpPr>
          <p:cNvPr id="87160" name="IceCircle1" hidden="1"/>
          <p:cNvSpPr>
            <a:spLocks noChangeArrowheads="1"/>
          </p:cNvSpPr>
          <p:nvPr/>
        </p:nvSpPr>
        <p:spPr bwMode="gray">
          <a:xfrm>
            <a:off x="-2749550" y="6202363"/>
            <a:ext cx="179387" cy="179387"/>
          </a:xfrm>
          <a:prstGeom prst="ellipse">
            <a:avLst/>
          </a:prstGeom>
          <a:solidFill>
            <a:srgbClr val="DDF2FA"/>
          </a:solidFill>
          <a:ln w="6350">
            <a:solidFill>
              <a:srgbClr val="265DCA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5</a:t>
            </a:r>
          </a:p>
        </p:txBody>
      </p:sp>
      <p:sp>
        <p:nvSpPr>
          <p:cNvPr id="87161" name="LimeCircle2" hidden="1"/>
          <p:cNvSpPr>
            <a:spLocks noChangeAspect="1" noChangeArrowheads="1"/>
          </p:cNvSpPr>
          <p:nvPr/>
        </p:nvSpPr>
        <p:spPr bwMode="auto">
          <a:xfrm>
            <a:off x="-2490788" y="4805363"/>
            <a:ext cx="144463" cy="144462"/>
          </a:xfrm>
          <a:prstGeom prst="ellipse">
            <a:avLst/>
          </a:prstGeom>
          <a:solidFill>
            <a:srgbClr val="DBFEBC"/>
          </a:solidFill>
          <a:ln w="12700">
            <a:solidFill>
              <a:srgbClr val="00B48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1</a:t>
            </a:r>
          </a:p>
        </p:txBody>
      </p:sp>
      <p:sp>
        <p:nvSpPr>
          <p:cNvPr id="87162" name="LavenderCircle2" hidden="1"/>
          <p:cNvSpPr>
            <a:spLocks noChangeAspect="1" noChangeArrowheads="1"/>
          </p:cNvSpPr>
          <p:nvPr/>
        </p:nvSpPr>
        <p:spPr bwMode="auto">
          <a:xfrm>
            <a:off x="-2490788" y="5162550"/>
            <a:ext cx="144463" cy="144463"/>
          </a:xfrm>
          <a:prstGeom prst="ellipse">
            <a:avLst/>
          </a:prstGeom>
          <a:solidFill>
            <a:srgbClr val="D7CDEB"/>
          </a:solidFill>
          <a:ln w="12700">
            <a:solidFill>
              <a:srgbClr val="4D338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2</a:t>
            </a:r>
          </a:p>
        </p:txBody>
      </p:sp>
      <p:sp>
        <p:nvSpPr>
          <p:cNvPr id="87163" name="LemonCircle2" hidden="1"/>
          <p:cNvSpPr>
            <a:spLocks noChangeAspect="1" noChangeArrowheads="1"/>
          </p:cNvSpPr>
          <p:nvPr/>
        </p:nvSpPr>
        <p:spPr bwMode="auto">
          <a:xfrm>
            <a:off x="-2490788" y="5537200"/>
            <a:ext cx="144463" cy="144463"/>
          </a:xfrm>
          <a:prstGeom prst="ellipse">
            <a:avLst/>
          </a:prstGeom>
          <a:solidFill>
            <a:srgbClr val="FFF5AD"/>
          </a:solidFill>
          <a:ln w="12700">
            <a:solidFill>
              <a:srgbClr val="FFCC1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3</a:t>
            </a:r>
          </a:p>
        </p:txBody>
      </p:sp>
      <p:sp>
        <p:nvSpPr>
          <p:cNvPr id="87164" name="PeachCircle2" hidden="1"/>
          <p:cNvSpPr>
            <a:spLocks noChangeAspect="1" noChangeArrowheads="1"/>
          </p:cNvSpPr>
          <p:nvPr/>
        </p:nvSpPr>
        <p:spPr bwMode="auto">
          <a:xfrm>
            <a:off x="-2490788" y="5881688"/>
            <a:ext cx="144463" cy="144462"/>
          </a:xfrm>
          <a:prstGeom prst="ellipse">
            <a:avLst/>
          </a:prstGeom>
          <a:solidFill>
            <a:srgbClr val="FFB385"/>
          </a:solidFill>
          <a:ln w="12700">
            <a:solidFill>
              <a:srgbClr val="FF7C2B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4</a:t>
            </a:r>
          </a:p>
        </p:txBody>
      </p:sp>
      <p:sp>
        <p:nvSpPr>
          <p:cNvPr id="87165" name="IceCircle2" hidden="1"/>
          <p:cNvSpPr>
            <a:spLocks noChangeAspect="1" noChangeArrowheads="1"/>
          </p:cNvSpPr>
          <p:nvPr/>
        </p:nvSpPr>
        <p:spPr bwMode="gray">
          <a:xfrm>
            <a:off x="-2490788" y="6221413"/>
            <a:ext cx="144463" cy="144462"/>
          </a:xfrm>
          <a:prstGeom prst="ellipse">
            <a:avLst/>
          </a:prstGeom>
          <a:solidFill>
            <a:srgbClr val="DDF2FA"/>
          </a:solidFill>
          <a:ln w="6350">
            <a:solidFill>
              <a:srgbClr val="265DCA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5</a:t>
            </a:r>
          </a:p>
        </p:txBody>
      </p:sp>
      <p:sp>
        <p:nvSpPr>
          <p:cNvPr id="87166" name="LimeCircle3" hidden="1"/>
          <p:cNvSpPr>
            <a:spLocks noChangeAspect="1" noChangeArrowheads="1"/>
          </p:cNvSpPr>
          <p:nvPr/>
        </p:nvSpPr>
        <p:spPr bwMode="auto">
          <a:xfrm>
            <a:off x="-2265363" y="4830763"/>
            <a:ext cx="88900" cy="90487"/>
          </a:xfrm>
          <a:prstGeom prst="ellipse">
            <a:avLst/>
          </a:prstGeom>
          <a:solidFill>
            <a:srgbClr val="DBFEBC"/>
          </a:solidFill>
          <a:ln w="12700">
            <a:solidFill>
              <a:srgbClr val="00B48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67" name="LavenderCircle3" hidden="1"/>
          <p:cNvSpPr>
            <a:spLocks noChangeAspect="1" noChangeArrowheads="1"/>
          </p:cNvSpPr>
          <p:nvPr/>
        </p:nvSpPr>
        <p:spPr bwMode="auto">
          <a:xfrm>
            <a:off x="-2266950" y="5189538"/>
            <a:ext cx="90487" cy="90487"/>
          </a:xfrm>
          <a:prstGeom prst="ellipse">
            <a:avLst/>
          </a:prstGeom>
          <a:solidFill>
            <a:srgbClr val="D7CDEB"/>
          </a:solidFill>
          <a:ln w="12700">
            <a:solidFill>
              <a:srgbClr val="4D338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68" name="LemonCircle3" hidden="1"/>
          <p:cNvSpPr>
            <a:spLocks noChangeAspect="1" noChangeArrowheads="1"/>
          </p:cNvSpPr>
          <p:nvPr/>
        </p:nvSpPr>
        <p:spPr bwMode="auto">
          <a:xfrm>
            <a:off x="-2266950" y="5564188"/>
            <a:ext cx="90487" cy="90487"/>
          </a:xfrm>
          <a:prstGeom prst="ellipse">
            <a:avLst/>
          </a:prstGeom>
          <a:solidFill>
            <a:srgbClr val="FFF5AD"/>
          </a:solidFill>
          <a:ln w="12700">
            <a:solidFill>
              <a:srgbClr val="FFCC1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69" name="PeachCircle3" hidden="1"/>
          <p:cNvSpPr>
            <a:spLocks noChangeAspect="1" noChangeArrowheads="1"/>
          </p:cNvSpPr>
          <p:nvPr/>
        </p:nvSpPr>
        <p:spPr bwMode="auto">
          <a:xfrm>
            <a:off x="-2265363" y="5908675"/>
            <a:ext cx="88900" cy="90488"/>
          </a:xfrm>
          <a:prstGeom prst="ellipse">
            <a:avLst/>
          </a:prstGeom>
          <a:solidFill>
            <a:srgbClr val="FFB385"/>
          </a:solidFill>
          <a:ln w="12700">
            <a:solidFill>
              <a:srgbClr val="FF7C2B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0" name="IceCircle3" hidden="1"/>
          <p:cNvSpPr>
            <a:spLocks noChangeAspect="1" noChangeArrowheads="1"/>
          </p:cNvSpPr>
          <p:nvPr/>
        </p:nvSpPr>
        <p:spPr bwMode="gray">
          <a:xfrm>
            <a:off x="-2266950" y="6248400"/>
            <a:ext cx="90487" cy="90488"/>
          </a:xfrm>
          <a:prstGeom prst="ellipse">
            <a:avLst/>
          </a:prstGeom>
          <a:solidFill>
            <a:srgbClr val="DDF2FA"/>
          </a:solidFill>
          <a:ln w="6350">
            <a:solidFill>
              <a:srgbClr val="265DCA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1" name="LimeCircle4" hidden="1"/>
          <p:cNvSpPr>
            <a:spLocks noChangeAspect="1" noChangeArrowheads="1"/>
          </p:cNvSpPr>
          <p:nvPr/>
        </p:nvSpPr>
        <p:spPr bwMode="auto">
          <a:xfrm>
            <a:off x="-2095500" y="4845050"/>
            <a:ext cx="65087" cy="65088"/>
          </a:xfrm>
          <a:prstGeom prst="ellipse">
            <a:avLst/>
          </a:prstGeom>
          <a:solidFill>
            <a:srgbClr val="DBFEBC"/>
          </a:solidFill>
          <a:ln w="12700">
            <a:solidFill>
              <a:srgbClr val="00B48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2" name="LavenderCircle4" hidden="1"/>
          <p:cNvSpPr>
            <a:spLocks noChangeAspect="1" noChangeArrowheads="1"/>
          </p:cNvSpPr>
          <p:nvPr/>
        </p:nvSpPr>
        <p:spPr bwMode="auto">
          <a:xfrm>
            <a:off x="-2095500" y="5202238"/>
            <a:ext cx="65087" cy="65087"/>
          </a:xfrm>
          <a:prstGeom prst="ellipse">
            <a:avLst/>
          </a:prstGeom>
          <a:solidFill>
            <a:srgbClr val="D7CDEB"/>
          </a:solidFill>
          <a:ln w="12700">
            <a:solidFill>
              <a:srgbClr val="4D338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3" name="LemonCircle4" hidden="1"/>
          <p:cNvSpPr>
            <a:spLocks noChangeAspect="1" noChangeArrowheads="1"/>
          </p:cNvSpPr>
          <p:nvPr/>
        </p:nvSpPr>
        <p:spPr bwMode="auto">
          <a:xfrm>
            <a:off x="-2095500" y="5576888"/>
            <a:ext cx="65087" cy="65087"/>
          </a:xfrm>
          <a:prstGeom prst="ellipse">
            <a:avLst/>
          </a:prstGeom>
          <a:solidFill>
            <a:srgbClr val="FFF5AD"/>
          </a:solidFill>
          <a:ln w="12700">
            <a:solidFill>
              <a:srgbClr val="FFCC1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4" name="PeachCircle4" hidden="1"/>
          <p:cNvSpPr>
            <a:spLocks noChangeAspect="1" noChangeArrowheads="1"/>
          </p:cNvSpPr>
          <p:nvPr/>
        </p:nvSpPr>
        <p:spPr bwMode="auto">
          <a:xfrm>
            <a:off x="-2095500" y="5921375"/>
            <a:ext cx="63500" cy="65088"/>
          </a:xfrm>
          <a:prstGeom prst="ellipse">
            <a:avLst/>
          </a:prstGeom>
          <a:solidFill>
            <a:srgbClr val="FFB385"/>
          </a:solidFill>
          <a:ln w="12700">
            <a:solidFill>
              <a:srgbClr val="FF7C2B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5" name="IceCircle4" hidden="1"/>
          <p:cNvSpPr>
            <a:spLocks noChangeAspect="1" noChangeArrowheads="1"/>
          </p:cNvSpPr>
          <p:nvPr/>
        </p:nvSpPr>
        <p:spPr bwMode="gray">
          <a:xfrm>
            <a:off x="-2095500" y="6261100"/>
            <a:ext cx="65087" cy="65088"/>
          </a:xfrm>
          <a:prstGeom prst="ellipse">
            <a:avLst/>
          </a:prstGeom>
          <a:solidFill>
            <a:srgbClr val="DDF2FA"/>
          </a:solidFill>
          <a:ln w="6350">
            <a:solidFill>
              <a:srgbClr val="265DCA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6" name="LimeSquare1" hidden="1"/>
          <p:cNvSpPr>
            <a:spLocks noChangeArrowheads="1"/>
          </p:cNvSpPr>
          <p:nvPr/>
        </p:nvSpPr>
        <p:spPr bwMode="auto">
          <a:xfrm>
            <a:off x="-1782763" y="4787900"/>
            <a:ext cx="179388" cy="179388"/>
          </a:xfrm>
          <a:prstGeom prst="rect">
            <a:avLst/>
          </a:prstGeom>
          <a:solidFill>
            <a:srgbClr val="DBFEBC"/>
          </a:solidFill>
          <a:ln w="12700">
            <a:solidFill>
              <a:srgbClr val="00B48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1</a:t>
            </a:r>
          </a:p>
        </p:txBody>
      </p:sp>
      <p:sp>
        <p:nvSpPr>
          <p:cNvPr id="87177" name="LavenderSquare1" hidden="1"/>
          <p:cNvSpPr>
            <a:spLocks noChangeArrowheads="1"/>
          </p:cNvSpPr>
          <p:nvPr/>
        </p:nvSpPr>
        <p:spPr bwMode="auto">
          <a:xfrm>
            <a:off x="-1782763" y="5146675"/>
            <a:ext cx="179388" cy="179388"/>
          </a:xfrm>
          <a:prstGeom prst="rect">
            <a:avLst/>
          </a:prstGeom>
          <a:solidFill>
            <a:srgbClr val="D7CDEB"/>
          </a:solidFill>
          <a:ln w="1270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2</a:t>
            </a:r>
          </a:p>
        </p:txBody>
      </p:sp>
      <p:sp>
        <p:nvSpPr>
          <p:cNvPr id="87178" name="LemonSquare1" hidden="1"/>
          <p:cNvSpPr>
            <a:spLocks noChangeArrowheads="1"/>
          </p:cNvSpPr>
          <p:nvPr/>
        </p:nvSpPr>
        <p:spPr bwMode="auto">
          <a:xfrm>
            <a:off x="-1782763" y="5521325"/>
            <a:ext cx="179388" cy="179388"/>
          </a:xfrm>
          <a:prstGeom prst="rect">
            <a:avLst/>
          </a:prstGeom>
          <a:solidFill>
            <a:srgbClr val="FFF5AD"/>
          </a:solidFill>
          <a:ln w="1270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3</a:t>
            </a:r>
          </a:p>
        </p:txBody>
      </p:sp>
      <p:sp>
        <p:nvSpPr>
          <p:cNvPr id="87179" name="PeachSquare1" hidden="1"/>
          <p:cNvSpPr>
            <a:spLocks noChangeArrowheads="1"/>
          </p:cNvSpPr>
          <p:nvPr/>
        </p:nvSpPr>
        <p:spPr bwMode="auto">
          <a:xfrm>
            <a:off x="-1782763" y="5865813"/>
            <a:ext cx="179388" cy="179387"/>
          </a:xfrm>
          <a:prstGeom prst="rect">
            <a:avLst/>
          </a:prstGeom>
          <a:solidFill>
            <a:srgbClr val="FFB385"/>
          </a:solidFill>
          <a:ln w="12700">
            <a:solidFill>
              <a:srgbClr val="FF7C2B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4</a:t>
            </a:r>
          </a:p>
        </p:txBody>
      </p:sp>
      <p:sp>
        <p:nvSpPr>
          <p:cNvPr id="87180" name="IceSquare1" hidden="1"/>
          <p:cNvSpPr>
            <a:spLocks noChangeArrowheads="1"/>
          </p:cNvSpPr>
          <p:nvPr/>
        </p:nvSpPr>
        <p:spPr bwMode="gray">
          <a:xfrm>
            <a:off x="-1782763" y="6203950"/>
            <a:ext cx="179388" cy="179388"/>
          </a:xfrm>
          <a:prstGeom prst="rect">
            <a:avLst/>
          </a:prstGeom>
          <a:solidFill>
            <a:srgbClr val="DDF2FA"/>
          </a:solidFill>
          <a:ln w="63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5</a:t>
            </a:r>
          </a:p>
        </p:txBody>
      </p:sp>
      <p:sp>
        <p:nvSpPr>
          <p:cNvPr id="87181" name="LimeSquare2" hidden="1"/>
          <p:cNvSpPr>
            <a:spLocks noChangeAspect="1" noChangeArrowheads="1"/>
          </p:cNvSpPr>
          <p:nvPr/>
        </p:nvSpPr>
        <p:spPr bwMode="auto">
          <a:xfrm>
            <a:off x="-1524000" y="4816475"/>
            <a:ext cx="144462" cy="144463"/>
          </a:xfrm>
          <a:prstGeom prst="rect">
            <a:avLst/>
          </a:prstGeom>
          <a:solidFill>
            <a:srgbClr val="DBFEBC"/>
          </a:solidFill>
          <a:ln w="12700">
            <a:solidFill>
              <a:srgbClr val="00B48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1</a:t>
            </a:r>
          </a:p>
        </p:txBody>
      </p:sp>
      <p:sp>
        <p:nvSpPr>
          <p:cNvPr id="87182" name="LavenderSquare2" hidden="1"/>
          <p:cNvSpPr>
            <a:spLocks noChangeAspect="1" noChangeArrowheads="1"/>
          </p:cNvSpPr>
          <p:nvPr/>
        </p:nvSpPr>
        <p:spPr bwMode="auto">
          <a:xfrm>
            <a:off x="-1524000" y="5173663"/>
            <a:ext cx="144462" cy="144462"/>
          </a:xfrm>
          <a:prstGeom prst="rect">
            <a:avLst/>
          </a:prstGeom>
          <a:solidFill>
            <a:srgbClr val="D7CDEB"/>
          </a:solidFill>
          <a:ln w="1270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2</a:t>
            </a:r>
          </a:p>
        </p:txBody>
      </p:sp>
      <p:sp>
        <p:nvSpPr>
          <p:cNvPr id="87183" name="LemonSquare2" hidden="1"/>
          <p:cNvSpPr>
            <a:spLocks noChangeAspect="1" noChangeArrowheads="1"/>
          </p:cNvSpPr>
          <p:nvPr/>
        </p:nvSpPr>
        <p:spPr bwMode="auto">
          <a:xfrm>
            <a:off x="-1524000" y="5548313"/>
            <a:ext cx="144462" cy="144462"/>
          </a:xfrm>
          <a:prstGeom prst="rect">
            <a:avLst/>
          </a:prstGeom>
          <a:solidFill>
            <a:srgbClr val="FFF5AD"/>
          </a:solidFill>
          <a:ln w="1270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3</a:t>
            </a:r>
          </a:p>
        </p:txBody>
      </p:sp>
      <p:sp>
        <p:nvSpPr>
          <p:cNvPr id="87184" name="PeachSquare2" hidden="1"/>
          <p:cNvSpPr>
            <a:spLocks noChangeAspect="1" noChangeArrowheads="1"/>
          </p:cNvSpPr>
          <p:nvPr/>
        </p:nvSpPr>
        <p:spPr bwMode="auto">
          <a:xfrm>
            <a:off x="-1524000" y="5892800"/>
            <a:ext cx="144462" cy="144463"/>
          </a:xfrm>
          <a:prstGeom prst="rect">
            <a:avLst/>
          </a:prstGeom>
          <a:solidFill>
            <a:srgbClr val="FFB385"/>
          </a:solidFill>
          <a:ln w="12700">
            <a:solidFill>
              <a:srgbClr val="FF7C2B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4</a:t>
            </a:r>
          </a:p>
        </p:txBody>
      </p:sp>
      <p:sp>
        <p:nvSpPr>
          <p:cNvPr id="87185" name="IceSquare2" hidden="1"/>
          <p:cNvSpPr>
            <a:spLocks noChangeAspect="1" noChangeArrowheads="1"/>
          </p:cNvSpPr>
          <p:nvPr/>
        </p:nvSpPr>
        <p:spPr bwMode="gray">
          <a:xfrm>
            <a:off x="-1524000" y="6232525"/>
            <a:ext cx="144462" cy="144463"/>
          </a:xfrm>
          <a:prstGeom prst="rect">
            <a:avLst/>
          </a:prstGeom>
          <a:solidFill>
            <a:srgbClr val="DDF2FA"/>
          </a:solidFill>
          <a:ln w="63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5</a:t>
            </a:r>
          </a:p>
        </p:txBody>
      </p:sp>
      <p:sp>
        <p:nvSpPr>
          <p:cNvPr id="87186" name="LimeSquare3" hidden="1"/>
          <p:cNvSpPr>
            <a:spLocks noChangeAspect="1" noChangeArrowheads="1"/>
          </p:cNvSpPr>
          <p:nvPr/>
        </p:nvSpPr>
        <p:spPr bwMode="auto">
          <a:xfrm>
            <a:off x="-1300163" y="4833938"/>
            <a:ext cx="90488" cy="90487"/>
          </a:xfrm>
          <a:prstGeom prst="rect">
            <a:avLst/>
          </a:prstGeom>
          <a:solidFill>
            <a:srgbClr val="DBFEBC"/>
          </a:solidFill>
          <a:ln w="12700">
            <a:solidFill>
              <a:srgbClr val="00B48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87" name="LavenderSquare3" hidden="1"/>
          <p:cNvSpPr>
            <a:spLocks noChangeAspect="1" noChangeArrowheads="1"/>
          </p:cNvSpPr>
          <p:nvPr/>
        </p:nvSpPr>
        <p:spPr bwMode="auto">
          <a:xfrm>
            <a:off x="-1298575" y="5191125"/>
            <a:ext cx="88900" cy="90488"/>
          </a:xfrm>
          <a:prstGeom prst="rect">
            <a:avLst/>
          </a:prstGeom>
          <a:solidFill>
            <a:srgbClr val="D7CDEB"/>
          </a:solidFill>
          <a:ln w="1270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88" name="LemonSquare3" hidden="1"/>
          <p:cNvSpPr>
            <a:spLocks noChangeAspect="1" noChangeArrowheads="1"/>
          </p:cNvSpPr>
          <p:nvPr/>
        </p:nvSpPr>
        <p:spPr bwMode="auto">
          <a:xfrm>
            <a:off x="-1298575" y="5565775"/>
            <a:ext cx="88900" cy="90488"/>
          </a:xfrm>
          <a:prstGeom prst="rect">
            <a:avLst/>
          </a:prstGeom>
          <a:solidFill>
            <a:srgbClr val="FFF5AD"/>
          </a:solidFill>
          <a:ln w="1270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89" name="PeachSquare3" hidden="1"/>
          <p:cNvSpPr>
            <a:spLocks noChangeAspect="1" noChangeArrowheads="1"/>
          </p:cNvSpPr>
          <p:nvPr/>
        </p:nvSpPr>
        <p:spPr bwMode="auto">
          <a:xfrm>
            <a:off x="-1298575" y="5910263"/>
            <a:ext cx="88900" cy="90487"/>
          </a:xfrm>
          <a:prstGeom prst="rect">
            <a:avLst/>
          </a:prstGeom>
          <a:solidFill>
            <a:srgbClr val="FFB385"/>
          </a:solidFill>
          <a:ln w="12700">
            <a:solidFill>
              <a:srgbClr val="FF7C2B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0" name="IceSquare3" hidden="1"/>
          <p:cNvSpPr>
            <a:spLocks noChangeAspect="1" noChangeArrowheads="1"/>
          </p:cNvSpPr>
          <p:nvPr/>
        </p:nvSpPr>
        <p:spPr bwMode="gray">
          <a:xfrm>
            <a:off x="-1300163" y="6249988"/>
            <a:ext cx="90488" cy="90487"/>
          </a:xfrm>
          <a:prstGeom prst="rect">
            <a:avLst/>
          </a:prstGeom>
          <a:solidFill>
            <a:srgbClr val="DDF2FA"/>
          </a:solidFill>
          <a:ln w="63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1" name="LimeSquare4" hidden="1"/>
          <p:cNvSpPr>
            <a:spLocks noChangeAspect="1" noChangeArrowheads="1"/>
          </p:cNvSpPr>
          <p:nvPr/>
        </p:nvSpPr>
        <p:spPr bwMode="auto">
          <a:xfrm>
            <a:off x="-1128713" y="4845050"/>
            <a:ext cx="65088" cy="65088"/>
          </a:xfrm>
          <a:prstGeom prst="rect">
            <a:avLst/>
          </a:prstGeom>
          <a:solidFill>
            <a:srgbClr val="DBFEBC"/>
          </a:solidFill>
          <a:ln w="12700">
            <a:solidFill>
              <a:srgbClr val="00B48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2" name="LavenderSquare4" hidden="1"/>
          <p:cNvSpPr>
            <a:spLocks noChangeAspect="1" noChangeArrowheads="1"/>
          </p:cNvSpPr>
          <p:nvPr/>
        </p:nvSpPr>
        <p:spPr bwMode="auto">
          <a:xfrm>
            <a:off x="-1128713" y="5202238"/>
            <a:ext cx="65088" cy="65087"/>
          </a:xfrm>
          <a:prstGeom prst="rect">
            <a:avLst/>
          </a:prstGeom>
          <a:solidFill>
            <a:srgbClr val="D7CDEB"/>
          </a:solidFill>
          <a:ln w="1270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3" name="LemonSquare4" hidden="1"/>
          <p:cNvSpPr>
            <a:spLocks noChangeAspect="1" noChangeArrowheads="1"/>
          </p:cNvSpPr>
          <p:nvPr/>
        </p:nvSpPr>
        <p:spPr bwMode="auto">
          <a:xfrm>
            <a:off x="-1128713" y="5576888"/>
            <a:ext cx="65088" cy="65087"/>
          </a:xfrm>
          <a:prstGeom prst="rect">
            <a:avLst/>
          </a:prstGeom>
          <a:solidFill>
            <a:srgbClr val="FFF5AD"/>
          </a:solidFill>
          <a:ln w="1270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4" name="PeachSquare4" hidden="1"/>
          <p:cNvSpPr>
            <a:spLocks noChangeAspect="1" noChangeArrowheads="1"/>
          </p:cNvSpPr>
          <p:nvPr/>
        </p:nvSpPr>
        <p:spPr bwMode="auto">
          <a:xfrm>
            <a:off x="-1128713" y="5921375"/>
            <a:ext cx="63500" cy="65088"/>
          </a:xfrm>
          <a:prstGeom prst="rect">
            <a:avLst/>
          </a:prstGeom>
          <a:solidFill>
            <a:srgbClr val="FFB385"/>
          </a:solidFill>
          <a:ln w="12700">
            <a:solidFill>
              <a:srgbClr val="FF7C2B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5" name="IceSquare4" hidden="1"/>
          <p:cNvSpPr>
            <a:spLocks noChangeAspect="1" noChangeArrowheads="1"/>
          </p:cNvSpPr>
          <p:nvPr/>
        </p:nvSpPr>
        <p:spPr bwMode="gray">
          <a:xfrm>
            <a:off x="-1128713" y="6261100"/>
            <a:ext cx="65088" cy="65088"/>
          </a:xfrm>
          <a:prstGeom prst="rect">
            <a:avLst/>
          </a:prstGeom>
          <a:solidFill>
            <a:srgbClr val="DDF2FA"/>
          </a:solidFill>
          <a:ln w="63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6" name="ChromeCircle1" hidden="1"/>
          <p:cNvSpPr>
            <a:spLocks noChangeArrowheads="1"/>
          </p:cNvSpPr>
          <p:nvPr/>
        </p:nvSpPr>
        <p:spPr bwMode="auto">
          <a:xfrm>
            <a:off x="-2749550" y="6600825"/>
            <a:ext cx="179387" cy="179388"/>
          </a:xfrm>
          <a:prstGeom prst="ellipse">
            <a:avLst/>
          </a:prstGeom>
          <a:solidFill>
            <a:srgbClr val="E6E6E6"/>
          </a:solidFill>
          <a:ln w="12700">
            <a:solidFill>
              <a:srgbClr val="969696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6</a:t>
            </a:r>
          </a:p>
        </p:txBody>
      </p:sp>
      <p:sp>
        <p:nvSpPr>
          <p:cNvPr id="87197" name="ChromeCircle2" hidden="1"/>
          <p:cNvSpPr>
            <a:spLocks noChangeAspect="1" noChangeArrowheads="1"/>
          </p:cNvSpPr>
          <p:nvPr/>
        </p:nvSpPr>
        <p:spPr bwMode="auto">
          <a:xfrm>
            <a:off x="-2490788" y="6618288"/>
            <a:ext cx="144463" cy="144462"/>
          </a:xfrm>
          <a:prstGeom prst="ellipse">
            <a:avLst/>
          </a:prstGeom>
          <a:solidFill>
            <a:srgbClr val="E6E6E6"/>
          </a:solidFill>
          <a:ln w="12700">
            <a:solidFill>
              <a:srgbClr val="969696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6</a:t>
            </a:r>
          </a:p>
        </p:txBody>
      </p:sp>
      <p:sp>
        <p:nvSpPr>
          <p:cNvPr id="87198" name="ChromeCircle3" hidden="1"/>
          <p:cNvSpPr>
            <a:spLocks noChangeAspect="1" noChangeArrowheads="1"/>
          </p:cNvSpPr>
          <p:nvPr/>
        </p:nvSpPr>
        <p:spPr bwMode="auto">
          <a:xfrm>
            <a:off x="-2266950" y="6645275"/>
            <a:ext cx="90487" cy="90488"/>
          </a:xfrm>
          <a:prstGeom prst="ellipse">
            <a:avLst/>
          </a:prstGeom>
          <a:solidFill>
            <a:srgbClr val="E6E6E6"/>
          </a:solidFill>
          <a:ln w="12700">
            <a:solidFill>
              <a:srgbClr val="969696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9" name="ChromeCircle4" hidden="1"/>
          <p:cNvSpPr>
            <a:spLocks noChangeAspect="1" noChangeArrowheads="1"/>
          </p:cNvSpPr>
          <p:nvPr/>
        </p:nvSpPr>
        <p:spPr bwMode="auto">
          <a:xfrm>
            <a:off x="-2095500" y="6657975"/>
            <a:ext cx="65087" cy="65088"/>
          </a:xfrm>
          <a:prstGeom prst="ellipse">
            <a:avLst/>
          </a:prstGeom>
          <a:solidFill>
            <a:srgbClr val="E6E6E6"/>
          </a:solidFill>
          <a:ln w="12700">
            <a:solidFill>
              <a:srgbClr val="969696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0" name="ChromeSquare1" hidden="1"/>
          <p:cNvSpPr>
            <a:spLocks noChangeArrowheads="1"/>
          </p:cNvSpPr>
          <p:nvPr/>
        </p:nvSpPr>
        <p:spPr bwMode="auto">
          <a:xfrm>
            <a:off x="-1782763" y="6602413"/>
            <a:ext cx="179388" cy="179387"/>
          </a:xfrm>
          <a:prstGeom prst="rect">
            <a:avLst/>
          </a:prstGeom>
          <a:solidFill>
            <a:srgbClr val="E6E6E6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6</a:t>
            </a:r>
          </a:p>
        </p:txBody>
      </p:sp>
      <p:sp>
        <p:nvSpPr>
          <p:cNvPr id="87201" name="ChromeSquare2" hidden="1"/>
          <p:cNvSpPr>
            <a:spLocks noChangeAspect="1" noChangeArrowheads="1"/>
          </p:cNvSpPr>
          <p:nvPr/>
        </p:nvSpPr>
        <p:spPr bwMode="auto">
          <a:xfrm>
            <a:off x="-1524000" y="6629400"/>
            <a:ext cx="144462" cy="144463"/>
          </a:xfrm>
          <a:prstGeom prst="rect">
            <a:avLst/>
          </a:prstGeom>
          <a:solidFill>
            <a:srgbClr val="E6E6E6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6</a:t>
            </a:r>
          </a:p>
        </p:txBody>
      </p:sp>
      <p:sp>
        <p:nvSpPr>
          <p:cNvPr id="87202" name="ChromeSquare3" hidden="1"/>
          <p:cNvSpPr>
            <a:spLocks noChangeAspect="1" noChangeArrowheads="1"/>
          </p:cNvSpPr>
          <p:nvPr/>
        </p:nvSpPr>
        <p:spPr bwMode="auto">
          <a:xfrm>
            <a:off x="-1298575" y="6646863"/>
            <a:ext cx="88900" cy="90487"/>
          </a:xfrm>
          <a:prstGeom prst="rect">
            <a:avLst/>
          </a:prstGeom>
          <a:solidFill>
            <a:srgbClr val="E6E6E6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3" name="ChromeSquare4" hidden="1"/>
          <p:cNvSpPr>
            <a:spLocks noChangeAspect="1" noChangeArrowheads="1"/>
          </p:cNvSpPr>
          <p:nvPr/>
        </p:nvSpPr>
        <p:spPr bwMode="auto">
          <a:xfrm>
            <a:off x="-1128713" y="6657975"/>
            <a:ext cx="65088" cy="65088"/>
          </a:xfrm>
          <a:prstGeom prst="rect">
            <a:avLst/>
          </a:prstGeom>
          <a:solidFill>
            <a:srgbClr val="E6E6E6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4" name="LemonMap" hidden="1"/>
          <p:cNvSpPr>
            <a:spLocks noChangeArrowheads="1"/>
          </p:cNvSpPr>
          <p:nvPr/>
        </p:nvSpPr>
        <p:spPr bwMode="auto">
          <a:xfrm>
            <a:off x="-1225550" y="4876800"/>
            <a:ext cx="306387" cy="306388"/>
          </a:xfrm>
          <a:prstGeom prst="rect">
            <a:avLst/>
          </a:prstGeom>
          <a:solidFill>
            <a:srgbClr val="FFF5AD"/>
          </a:solidFill>
          <a:ln w="6350">
            <a:solidFill>
              <a:srgbClr val="FFCC11"/>
            </a:solidFill>
            <a:miter lim="800000"/>
            <a:headEnd/>
            <a:tailEnd/>
          </a:ln>
        </p:spPr>
        <p:txBody>
          <a:bodyPr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5" name="LimeMap" hidden="1"/>
          <p:cNvSpPr>
            <a:spLocks noChangeArrowheads="1"/>
          </p:cNvSpPr>
          <p:nvPr/>
        </p:nvSpPr>
        <p:spPr bwMode="auto">
          <a:xfrm>
            <a:off x="-1225550" y="5257800"/>
            <a:ext cx="306387" cy="306388"/>
          </a:xfrm>
          <a:prstGeom prst="rect">
            <a:avLst/>
          </a:prstGeom>
          <a:solidFill>
            <a:srgbClr val="DBFEBC"/>
          </a:solidFill>
          <a:ln w="6350">
            <a:solidFill>
              <a:srgbClr val="00B481"/>
            </a:solidFill>
            <a:miter lim="800000"/>
            <a:headEnd/>
            <a:tailEnd/>
          </a:ln>
        </p:spPr>
        <p:txBody>
          <a:bodyPr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6" name="IceMap" hidden="1"/>
          <p:cNvSpPr>
            <a:spLocks noChangeArrowheads="1"/>
          </p:cNvSpPr>
          <p:nvPr/>
        </p:nvSpPr>
        <p:spPr bwMode="auto">
          <a:xfrm>
            <a:off x="-1225550" y="5638800"/>
            <a:ext cx="306387" cy="306388"/>
          </a:xfrm>
          <a:prstGeom prst="rect">
            <a:avLst/>
          </a:prstGeom>
          <a:solidFill>
            <a:srgbClr val="DDF2FA"/>
          </a:solidFill>
          <a:ln w="6350">
            <a:solidFill>
              <a:srgbClr val="265DCA"/>
            </a:solidFill>
            <a:miter lim="800000"/>
            <a:headEnd/>
            <a:tailEnd/>
          </a:ln>
        </p:spPr>
        <p:txBody>
          <a:bodyPr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7" name="LavenderMap" hidden="1"/>
          <p:cNvSpPr>
            <a:spLocks noChangeArrowheads="1"/>
          </p:cNvSpPr>
          <p:nvPr/>
        </p:nvSpPr>
        <p:spPr bwMode="auto">
          <a:xfrm>
            <a:off x="-1225550" y="6019800"/>
            <a:ext cx="306387" cy="306388"/>
          </a:xfrm>
          <a:prstGeom prst="rect">
            <a:avLst/>
          </a:prstGeom>
          <a:solidFill>
            <a:srgbClr val="D7CDEB"/>
          </a:solidFill>
          <a:ln w="6350">
            <a:solidFill>
              <a:srgbClr val="4D3380"/>
            </a:solidFill>
            <a:miter lim="800000"/>
            <a:headEnd/>
            <a:tailEnd/>
          </a:ln>
        </p:spPr>
        <p:txBody>
          <a:bodyPr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8" name="SkyMap" hidden="1"/>
          <p:cNvSpPr>
            <a:spLocks noChangeArrowheads="1"/>
          </p:cNvSpPr>
          <p:nvPr/>
        </p:nvSpPr>
        <p:spPr bwMode="auto">
          <a:xfrm>
            <a:off x="-1225550" y="4495800"/>
            <a:ext cx="306387" cy="306388"/>
          </a:xfrm>
          <a:prstGeom prst="rect">
            <a:avLst/>
          </a:prstGeom>
          <a:solidFill>
            <a:srgbClr val="7DD9FF"/>
          </a:solidFill>
          <a:ln w="63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wrap="none" lIns="36000" tIns="36000" rIns="36000" bIns="3600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9" name="SilverMap" hidden="1"/>
          <p:cNvSpPr>
            <a:spLocks noChangeArrowheads="1"/>
          </p:cNvSpPr>
          <p:nvPr/>
        </p:nvSpPr>
        <p:spPr bwMode="auto">
          <a:xfrm>
            <a:off x="-1225550" y="6400800"/>
            <a:ext cx="306387" cy="306388"/>
          </a:xfrm>
          <a:prstGeom prst="rect">
            <a:avLst/>
          </a:prstGeom>
          <a:solidFill>
            <a:srgbClr val="D4D4D4"/>
          </a:solidFill>
          <a:ln w="6350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10" name="OceanBorder" hidden="1"/>
          <p:cNvSpPr>
            <a:spLocks noChangeArrowheads="1"/>
          </p:cNvSpPr>
          <p:nvPr/>
        </p:nvSpPr>
        <p:spPr bwMode="gray">
          <a:xfrm>
            <a:off x="-2697163" y="76200"/>
            <a:ext cx="252413" cy="252413"/>
          </a:xfrm>
          <a:prstGeom prst="rect">
            <a:avLst/>
          </a:prstGeom>
          <a:noFill/>
          <a:ln w="190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1" name="SunflowerBorder" hidden="1"/>
          <p:cNvSpPr>
            <a:spLocks noChangeArrowheads="1"/>
          </p:cNvSpPr>
          <p:nvPr/>
        </p:nvSpPr>
        <p:spPr bwMode="gray">
          <a:xfrm>
            <a:off x="-3000375" y="76200"/>
            <a:ext cx="252412" cy="252413"/>
          </a:xfrm>
          <a:prstGeom prst="rect">
            <a:avLst/>
          </a:prstGeom>
          <a:noFill/>
          <a:ln w="1905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2" name="ForestBorder" hidden="1"/>
          <p:cNvSpPr>
            <a:spLocks noChangeArrowheads="1"/>
          </p:cNvSpPr>
          <p:nvPr/>
        </p:nvSpPr>
        <p:spPr bwMode="gray">
          <a:xfrm>
            <a:off x="-2392363" y="76200"/>
            <a:ext cx="252413" cy="252413"/>
          </a:xfrm>
          <a:prstGeom prst="rect">
            <a:avLst/>
          </a:prstGeom>
          <a:noFill/>
          <a:ln w="19050">
            <a:solidFill>
              <a:srgbClr val="00D581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3" name="TangerineBorder" hidden="1"/>
          <p:cNvSpPr>
            <a:spLocks noChangeArrowheads="1"/>
          </p:cNvSpPr>
          <p:nvPr/>
        </p:nvSpPr>
        <p:spPr bwMode="gray">
          <a:xfrm>
            <a:off x="-1477963" y="76200"/>
            <a:ext cx="252413" cy="252413"/>
          </a:xfrm>
          <a:prstGeom prst="rect">
            <a:avLst/>
          </a:prstGeom>
          <a:noFill/>
          <a:ln w="19050">
            <a:solidFill>
              <a:srgbClr val="FF7F17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 anchorCtr="1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4" name="GrapeBorder" hidden="1"/>
          <p:cNvSpPr>
            <a:spLocks noChangeArrowheads="1"/>
          </p:cNvSpPr>
          <p:nvPr/>
        </p:nvSpPr>
        <p:spPr bwMode="gray">
          <a:xfrm>
            <a:off x="-1782763" y="76200"/>
            <a:ext cx="252413" cy="252413"/>
          </a:xfrm>
          <a:prstGeom prst="rect">
            <a:avLst/>
          </a:prstGeom>
          <a:noFill/>
          <a:ln w="1905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5" name="SteelBorder" hidden="1"/>
          <p:cNvSpPr>
            <a:spLocks noChangeArrowheads="1"/>
          </p:cNvSpPr>
          <p:nvPr/>
        </p:nvSpPr>
        <p:spPr bwMode="gray">
          <a:xfrm flipH="1">
            <a:off x="-2087563" y="76200"/>
            <a:ext cx="252413" cy="252413"/>
          </a:xfrm>
          <a:prstGeom prst="rect">
            <a:avLst/>
          </a:prstGeom>
          <a:noFill/>
          <a:ln w="19050">
            <a:solidFill>
              <a:srgbClr val="969696"/>
            </a:solidFill>
            <a:miter lim="800000"/>
            <a:headEnd type="none" w="sm" len="sm"/>
            <a:tailEnd type="none" w="sm" len="sm"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6" name="Black" hidden="1"/>
          <p:cNvSpPr>
            <a:spLocks noChangeArrowheads="1"/>
          </p:cNvSpPr>
          <p:nvPr/>
        </p:nvSpPr>
        <p:spPr bwMode="gray">
          <a:xfrm>
            <a:off x="-2976563" y="1905000"/>
            <a:ext cx="252413" cy="252413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7" name="White" hidden="1"/>
          <p:cNvSpPr>
            <a:spLocks noChangeArrowheads="1"/>
          </p:cNvSpPr>
          <p:nvPr/>
        </p:nvSpPr>
        <p:spPr bwMode="gray">
          <a:xfrm flipH="1">
            <a:off x="-2673350" y="1905000"/>
            <a:ext cx="252412" cy="252413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8" name="Text Box 178"/>
          <p:cNvSpPr txBox="1">
            <a:spLocks noChangeArrowheads="1"/>
          </p:cNvSpPr>
          <p:nvPr/>
        </p:nvSpPr>
        <p:spPr bwMode="auto">
          <a:xfrm>
            <a:off x="8821738" y="6567488"/>
            <a:ext cx="322262" cy="2540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54000" tIns="72000" rIns="90000" bIns="46800">
            <a:spAutoFit/>
          </a:bodyPr>
          <a:lstStyle/>
          <a:p>
            <a:pPr marL="171450" indent="-171450" latinLnBrk="0">
              <a:lnSpc>
                <a:spcPct val="90000"/>
              </a:lnSpc>
              <a:spcBef>
                <a:spcPct val="50000"/>
              </a:spcBef>
              <a:buSzPct val="129000"/>
              <a:defRPr/>
            </a:pPr>
            <a:fld id="{4A4D72AF-0BE1-4972-ACC5-2DFBCBDFA64F}" type="slidenum">
              <a:rPr lang="en-US" altLang="ko-KR" sz="1000">
                <a:solidFill>
                  <a:prstClr val="black"/>
                </a:solidFill>
                <a:latin typeface="Times" pitchFamily="18" charset="0"/>
                <a:ea typeface="산돌고딕 M" pitchFamily="18" charset="-127"/>
              </a:rPr>
              <a:pPr marL="171450" indent="-171450" latinLnBrk="0">
                <a:lnSpc>
                  <a:spcPct val="90000"/>
                </a:lnSpc>
                <a:spcBef>
                  <a:spcPct val="50000"/>
                </a:spcBef>
                <a:buSzPct val="129000"/>
                <a:defRPr/>
              </a:pPr>
              <a:t>‹#›</a:t>
            </a:fld>
            <a:endParaRPr lang="en-US" altLang="ko-KR" sz="1000">
              <a:solidFill>
                <a:prstClr val="black"/>
              </a:solidFill>
              <a:latin typeface="Times" pitchFamily="18" charset="0"/>
              <a:ea typeface="산돌고딕 M" pitchFamily="18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다음_SemiBold" pitchFamily="2" charset="-127"/>
          <a:ea typeface="다음_SemiBold" pitchFamily="2" charset="-127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9pPr>
    </p:titleStyle>
    <p:bodyStyle>
      <a:lvl1pPr marL="342900" indent="-342900" algn="l" rtl="0" eaLnBrk="0" fontAlgn="base" latinLnBrk="1" hangingPunct="0">
        <a:lnSpc>
          <a:spcPct val="115000"/>
        </a:lnSpc>
        <a:spcBef>
          <a:spcPct val="40000"/>
        </a:spcBef>
        <a:spcAft>
          <a:spcPct val="0"/>
        </a:spcAft>
        <a:buSzPct val="120000"/>
        <a:buBlip>
          <a:blip r:embed="rId7"/>
        </a:buBlip>
        <a:defRPr kumimoji="1" sz="2000">
          <a:solidFill>
            <a:schemeClr val="tx1"/>
          </a:solidFill>
          <a:latin typeface="다음_SemiBold" pitchFamily="2" charset="-127"/>
          <a:ea typeface="다음_SemiBold" pitchFamily="2" charset="-127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SzPct val="200000"/>
        <a:buBlip>
          <a:blip r:embed="rId8"/>
        </a:buBlip>
        <a:defRPr kumimoji="1" sz="2000">
          <a:solidFill>
            <a:schemeClr val="tx1"/>
          </a:solidFill>
          <a:latin typeface="+mn-ea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SzPct val="200000"/>
        <a:buBlip>
          <a:blip r:embed="rId8"/>
        </a:buBlip>
        <a:defRPr kumimoji="1" sz="2000">
          <a:solidFill>
            <a:schemeClr val="tx1"/>
          </a:solidFill>
          <a:latin typeface="+mn-ea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SzPct val="200000"/>
        <a:buBlip>
          <a:blip r:embed="rId8"/>
        </a:buBlip>
        <a:defRPr kumimoji="1" sz="2000">
          <a:solidFill>
            <a:schemeClr val="tx1"/>
          </a:solidFill>
          <a:latin typeface="+mn-ea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SzPct val="200000"/>
        <a:buBlip>
          <a:blip r:embed="rId8"/>
        </a:buBlip>
        <a:defRPr kumimoji="1" sz="2000">
          <a:solidFill>
            <a:schemeClr val="tx1"/>
          </a:solidFill>
          <a:latin typeface="+mn-ea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SzPct val="200000"/>
        <a:buBlip>
          <a:blip r:embed="rId8"/>
        </a:buBlip>
        <a:defRPr kumimoji="1" sz="2000">
          <a:solidFill>
            <a:schemeClr val="tx1"/>
          </a:solidFill>
          <a:latin typeface="+mn-ea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SzPct val="200000"/>
        <a:buBlip>
          <a:blip r:embed="rId8"/>
        </a:buBlip>
        <a:defRPr kumimoji="1" sz="2000">
          <a:solidFill>
            <a:schemeClr val="tx1"/>
          </a:solidFill>
          <a:latin typeface="+mn-ea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SzPct val="200000"/>
        <a:buBlip>
          <a:blip r:embed="rId8"/>
        </a:buBlip>
        <a:defRPr kumimoji="1" sz="2000">
          <a:solidFill>
            <a:schemeClr val="tx1"/>
          </a:solidFill>
          <a:latin typeface="+mn-ea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SzPct val="200000"/>
        <a:buBlip>
          <a:blip r:embed="rId8"/>
        </a:buBlip>
        <a:defRPr kumimoji="1" sz="2000">
          <a:solidFill>
            <a:schemeClr val="tx1"/>
          </a:solidFill>
          <a:latin typeface="+mn-ea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1463" y="101600"/>
            <a:ext cx="65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ko-KR" altLang="ko-KR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1938" y="1228725"/>
            <a:ext cx="8318500" cy="350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ko-KR" altLang="en-US" dirty="0" smtClean="0"/>
              <a:t>내용입력</a:t>
            </a:r>
          </a:p>
        </p:txBody>
      </p:sp>
      <p:grpSp>
        <p:nvGrpSpPr>
          <p:cNvPr id="2" name="AlignRight" hidden="1"/>
          <p:cNvGrpSpPr>
            <a:grpSpLocks/>
          </p:cNvGrpSpPr>
          <p:nvPr/>
        </p:nvGrpSpPr>
        <p:grpSpPr bwMode="auto">
          <a:xfrm>
            <a:off x="-1931988" y="1460500"/>
            <a:ext cx="188913" cy="212725"/>
            <a:chOff x="-1309" y="920"/>
            <a:chExt cx="119" cy="134"/>
          </a:xfrm>
        </p:grpSpPr>
        <p:sp>
          <p:nvSpPr>
            <p:cNvPr id="87045" name="Rectangle 5" hidden="1"/>
            <p:cNvSpPr>
              <a:spLocks noChangeArrowheads="1"/>
            </p:cNvSpPr>
            <p:nvPr/>
          </p:nvSpPr>
          <p:spPr bwMode="auto">
            <a:xfrm flipH="1">
              <a:off x="-1275" y="920"/>
              <a:ext cx="61" cy="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46" name="Rectangle 6" hidden="1"/>
            <p:cNvSpPr>
              <a:spLocks noChangeArrowheads="1"/>
            </p:cNvSpPr>
            <p:nvPr/>
          </p:nvSpPr>
          <p:spPr bwMode="auto">
            <a:xfrm flipH="1">
              <a:off x="-1307" y="969"/>
              <a:ext cx="93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47" name="Line 7" hidden="1"/>
            <p:cNvSpPr>
              <a:spLocks noChangeShapeType="1"/>
            </p:cNvSpPr>
            <p:nvPr/>
          </p:nvSpPr>
          <p:spPr bwMode="auto">
            <a:xfrm>
              <a:off x="-1309" y="1037"/>
              <a:ext cx="10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48" name="Line 8" hidden="1"/>
            <p:cNvSpPr>
              <a:spLocks noChangeShapeType="1"/>
            </p:cNvSpPr>
            <p:nvPr/>
          </p:nvSpPr>
          <p:spPr bwMode="auto">
            <a:xfrm flipH="1">
              <a:off x="-1191" y="920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3" name="Alignleft" hidden="1"/>
          <p:cNvGrpSpPr>
            <a:grpSpLocks/>
          </p:cNvGrpSpPr>
          <p:nvPr/>
        </p:nvGrpSpPr>
        <p:grpSpPr bwMode="auto">
          <a:xfrm>
            <a:off x="-1641475" y="1460500"/>
            <a:ext cx="179387" cy="212725"/>
            <a:chOff x="-1126" y="920"/>
            <a:chExt cx="113" cy="134"/>
          </a:xfrm>
        </p:grpSpPr>
        <p:sp>
          <p:nvSpPr>
            <p:cNvPr id="87050" name="Rectangle 10" hidden="1"/>
            <p:cNvSpPr>
              <a:spLocks noChangeArrowheads="1"/>
            </p:cNvSpPr>
            <p:nvPr/>
          </p:nvSpPr>
          <p:spPr bwMode="auto">
            <a:xfrm>
              <a:off x="-1108" y="920"/>
              <a:ext cx="61" cy="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1" name="Rectangle 11" hidden="1"/>
            <p:cNvSpPr>
              <a:spLocks noChangeArrowheads="1"/>
            </p:cNvSpPr>
            <p:nvPr/>
          </p:nvSpPr>
          <p:spPr bwMode="auto">
            <a:xfrm>
              <a:off x="-1108" y="969"/>
              <a:ext cx="93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2" name="Line 12" hidden="1"/>
            <p:cNvSpPr>
              <a:spLocks noChangeShapeType="1"/>
            </p:cNvSpPr>
            <p:nvPr/>
          </p:nvSpPr>
          <p:spPr bwMode="auto">
            <a:xfrm flipH="1">
              <a:off x="-1114" y="1037"/>
              <a:ext cx="10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3" name="Line 13" hidden="1"/>
            <p:cNvSpPr>
              <a:spLocks noChangeShapeType="1"/>
            </p:cNvSpPr>
            <p:nvPr/>
          </p:nvSpPr>
          <p:spPr bwMode="auto">
            <a:xfrm>
              <a:off x="-1126" y="920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4" name="Aligntop" hidden="1"/>
          <p:cNvGrpSpPr>
            <a:grpSpLocks/>
          </p:cNvGrpSpPr>
          <p:nvPr/>
        </p:nvGrpSpPr>
        <p:grpSpPr bwMode="auto">
          <a:xfrm>
            <a:off x="-1350963" y="1471613"/>
            <a:ext cx="212725" cy="179387"/>
            <a:chOff x="-943" y="927"/>
            <a:chExt cx="134" cy="113"/>
          </a:xfrm>
        </p:grpSpPr>
        <p:sp>
          <p:nvSpPr>
            <p:cNvPr id="87055" name="Rectangle 15" hidden="1"/>
            <p:cNvSpPr>
              <a:spLocks noChangeArrowheads="1"/>
            </p:cNvSpPr>
            <p:nvPr/>
          </p:nvSpPr>
          <p:spPr bwMode="auto">
            <a:xfrm rot="16200000" flipH="1">
              <a:off x="-961" y="963"/>
              <a:ext cx="61" cy="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6" name="Rectangle 16" hidden="1"/>
            <p:cNvSpPr>
              <a:spLocks noChangeArrowheads="1"/>
            </p:cNvSpPr>
            <p:nvPr/>
          </p:nvSpPr>
          <p:spPr bwMode="auto">
            <a:xfrm rot="16200000" flipH="1">
              <a:off x="-924" y="973"/>
              <a:ext cx="88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7" name="Line 17" hidden="1"/>
            <p:cNvSpPr>
              <a:spLocks noChangeShapeType="1"/>
            </p:cNvSpPr>
            <p:nvPr/>
          </p:nvSpPr>
          <p:spPr bwMode="auto">
            <a:xfrm rot="-5400000">
              <a:off x="-876" y="990"/>
              <a:ext cx="10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8" name="Line 18" hidden="1"/>
            <p:cNvSpPr>
              <a:spLocks noChangeShapeType="1"/>
            </p:cNvSpPr>
            <p:nvPr/>
          </p:nvSpPr>
          <p:spPr bwMode="auto">
            <a:xfrm rot="16200000" flipH="1">
              <a:off x="-861" y="845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5" name="Alignbottom" hidden="1"/>
          <p:cNvGrpSpPr>
            <a:grpSpLocks/>
          </p:cNvGrpSpPr>
          <p:nvPr/>
        </p:nvGrpSpPr>
        <p:grpSpPr bwMode="auto">
          <a:xfrm>
            <a:off x="-1022350" y="1462088"/>
            <a:ext cx="215900" cy="192087"/>
            <a:chOff x="-736" y="921"/>
            <a:chExt cx="136" cy="121"/>
          </a:xfrm>
        </p:grpSpPr>
        <p:sp>
          <p:nvSpPr>
            <p:cNvPr id="87060" name="Rectangle 20" hidden="1"/>
            <p:cNvSpPr>
              <a:spLocks noChangeArrowheads="1"/>
            </p:cNvSpPr>
            <p:nvPr/>
          </p:nvSpPr>
          <p:spPr bwMode="auto">
            <a:xfrm rot="16200000">
              <a:off x="-754" y="975"/>
              <a:ext cx="61" cy="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61" name="Rectangle 21" hidden="1"/>
            <p:cNvSpPr>
              <a:spLocks noChangeArrowheads="1"/>
            </p:cNvSpPr>
            <p:nvPr/>
          </p:nvSpPr>
          <p:spPr bwMode="auto">
            <a:xfrm rot="16200000">
              <a:off x="-719" y="957"/>
              <a:ext cx="93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62" name="Line 22" hidden="1"/>
            <p:cNvSpPr>
              <a:spLocks noChangeShapeType="1"/>
            </p:cNvSpPr>
            <p:nvPr/>
          </p:nvSpPr>
          <p:spPr bwMode="auto">
            <a:xfrm rot="16200000" flipH="1">
              <a:off x="-668" y="972"/>
              <a:ext cx="10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63" name="Line 23" hidden="1"/>
            <p:cNvSpPr>
              <a:spLocks noChangeShapeType="1"/>
            </p:cNvSpPr>
            <p:nvPr/>
          </p:nvSpPr>
          <p:spPr bwMode="auto">
            <a:xfrm rot="16200000">
              <a:off x="-667" y="975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6" name="Alignvcenter" hidden="1"/>
          <p:cNvGrpSpPr>
            <a:grpSpLocks/>
          </p:cNvGrpSpPr>
          <p:nvPr/>
        </p:nvGrpSpPr>
        <p:grpSpPr bwMode="auto">
          <a:xfrm>
            <a:off x="-665163" y="1460500"/>
            <a:ext cx="147638" cy="212725"/>
            <a:chOff x="-511" y="920"/>
            <a:chExt cx="93" cy="134"/>
          </a:xfrm>
        </p:grpSpPr>
        <p:sp>
          <p:nvSpPr>
            <p:cNvPr id="87065" name="Line 25" hidden="1"/>
            <p:cNvSpPr>
              <a:spLocks noChangeShapeType="1"/>
            </p:cNvSpPr>
            <p:nvPr/>
          </p:nvSpPr>
          <p:spPr bwMode="auto">
            <a:xfrm>
              <a:off x="-462" y="920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66" name="Rectangle 26" hidden="1"/>
            <p:cNvSpPr>
              <a:spLocks noChangeArrowheads="1"/>
            </p:cNvSpPr>
            <p:nvPr/>
          </p:nvSpPr>
          <p:spPr bwMode="auto">
            <a:xfrm>
              <a:off x="-492" y="944"/>
              <a:ext cx="61" cy="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67" name="Rectangle 27" hidden="1"/>
            <p:cNvSpPr>
              <a:spLocks noChangeArrowheads="1"/>
            </p:cNvSpPr>
            <p:nvPr/>
          </p:nvSpPr>
          <p:spPr bwMode="auto">
            <a:xfrm>
              <a:off x="-511" y="993"/>
              <a:ext cx="93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7" name="Alignhcenter" hidden="1"/>
          <p:cNvGrpSpPr>
            <a:grpSpLocks/>
          </p:cNvGrpSpPr>
          <p:nvPr/>
        </p:nvGrpSpPr>
        <p:grpSpPr bwMode="auto">
          <a:xfrm>
            <a:off x="-365125" y="1489075"/>
            <a:ext cx="212725" cy="147638"/>
            <a:chOff x="-322" y="938"/>
            <a:chExt cx="134" cy="93"/>
          </a:xfrm>
        </p:grpSpPr>
        <p:sp>
          <p:nvSpPr>
            <p:cNvPr id="87069" name="Line 29" hidden="1"/>
            <p:cNvSpPr>
              <a:spLocks noChangeShapeType="1"/>
            </p:cNvSpPr>
            <p:nvPr/>
          </p:nvSpPr>
          <p:spPr bwMode="auto">
            <a:xfrm rot="-5400000">
              <a:off x="-255" y="917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70" name="Rectangle 30" hidden="1"/>
            <p:cNvSpPr>
              <a:spLocks noChangeArrowheads="1"/>
            </p:cNvSpPr>
            <p:nvPr/>
          </p:nvSpPr>
          <p:spPr bwMode="auto">
            <a:xfrm rot="-5400000">
              <a:off x="-323" y="975"/>
              <a:ext cx="61" cy="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71" name="Rectangle 31" hidden="1"/>
            <p:cNvSpPr>
              <a:spLocks noChangeArrowheads="1"/>
            </p:cNvSpPr>
            <p:nvPr/>
          </p:nvSpPr>
          <p:spPr bwMode="auto">
            <a:xfrm rot="-5400000">
              <a:off x="-285" y="967"/>
              <a:ext cx="93" cy="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8" name="CopyToWord" hidden="1"/>
          <p:cNvGrpSpPr>
            <a:grpSpLocks/>
          </p:cNvGrpSpPr>
          <p:nvPr/>
        </p:nvGrpSpPr>
        <p:grpSpPr bwMode="auto">
          <a:xfrm>
            <a:off x="-1658938" y="1749425"/>
            <a:ext cx="211138" cy="223838"/>
            <a:chOff x="-1137" y="1102"/>
            <a:chExt cx="133" cy="141"/>
          </a:xfrm>
        </p:grpSpPr>
        <p:sp>
          <p:nvSpPr>
            <p:cNvPr id="87073" name="Freeform 33" hidden="1"/>
            <p:cNvSpPr>
              <a:spLocks/>
            </p:cNvSpPr>
            <p:nvPr/>
          </p:nvSpPr>
          <p:spPr bwMode="auto">
            <a:xfrm>
              <a:off x="-1089" y="1105"/>
              <a:ext cx="85" cy="72"/>
            </a:xfrm>
            <a:custGeom>
              <a:avLst/>
              <a:gdLst/>
              <a:ahLst/>
              <a:cxnLst>
                <a:cxn ang="0">
                  <a:pos x="84" y="72"/>
                </a:cxn>
                <a:cxn ang="0">
                  <a:pos x="71" y="6"/>
                </a:cxn>
                <a:cxn ang="0">
                  <a:pos x="0" y="35"/>
                </a:cxn>
              </a:cxnLst>
              <a:rect l="0" t="0" r="r" b="b"/>
              <a:pathLst>
                <a:path w="85" h="72">
                  <a:moveTo>
                    <a:pt x="84" y="72"/>
                  </a:moveTo>
                  <a:cubicBezTo>
                    <a:pt x="84" y="29"/>
                    <a:pt x="85" y="12"/>
                    <a:pt x="71" y="6"/>
                  </a:cubicBezTo>
                  <a:cubicBezTo>
                    <a:pt x="57" y="0"/>
                    <a:pt x="15" y="29"/>
                    <a:pt x="0" y="35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pic>
          <p:nvPicPr>
            <p:cNvPr id="1179" name="Picture 34" hidden="1"/>
            <p:cNvPicPr>
              <a:picLocks noChangeAspect="1" noChangeArrowheads="1"/>
            </p:cNvPicPr>
            <p:nvPr/>
          </p:nvPicPr>
          <p:blipFill>
            <a:blip r:embed="rId7" cstate="print"/>
            <a:srcRect l="34227" r="36145" b="49373"/>
            <a:stretch>
              <a:fillRect/>
            </a:stretch>
          </p:blipFill>
          <p:spPr bwMode="auto">
            <a:xfrm>
              <a:off x="-1137" y="1134"/>
              <a:ext cx="121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75" name="Line 35" hidden="1"/>
            <p:cNvSpPr>
              <a:spLocks noChangeShapeType="1"/>
            </p:cNvSpPr>
            <p:nvPr/>
          </p:nvSpPr>
          <p:spPr bwMode="auto">
            <a:xfrm>
              <a:off x="-1131" y="1119"/>
              <a:ext cx="34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76" name="Line 36" hidden="1"/>
            <p:cNvSpPr>
              <a:spLocks noChangeShapeType="1"/>
            </p:cNvSpPr>
            <p:nvPr/>
          </p:nvSpPr>
          <p:spPr bwMode="auto">
            <a:xfrm rot="-5400000">
              <a:off x="-1131" y="1119"/>
              <a:ext cx="34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sp>
        <p:nvSpPr>
          <p:cNvPr id="87077" name="Text Box 37" hidden="1"/>
          <p:cNvSpPr txBox="1">
            <a:spLocks noChangeArrowheads="1"/>
          </p:cNvSpPr>
          <p:nvPr/>
        </p:nvSpPr>
        <p:spPr bwMode="auto">
          <a:xfrm>
            <a:off x="-1073150" y="1524000"/>
            <a:ext cx="735012" cy="2254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lIns="36000" tIns="36000" rIns="36000" bIns="36000" anchor="ctr">
            <a:spAutoFit/>
          </a:bodyPr>
          <a:lstStyle/>
          <a:p>
            <a:pPr algn="ctr" eaLnBrk="0" latinLnBrk="0" hangingPunct="0">
              <a:defRPr/>
            </a:pPr>
            <a:r>
              <a:rPr kumimoji="0" lang="en-GB" altLang="ko-KR" sz="1000">
                <a:solidFill>
                  <a:srgbClr val="000000"/>
                </a:solidFill>
                <a:latin typeface="Frutiger 45 Light"/>
                <a:ea typeface="굴림"/>
              </a:rPr>
              <a:t>Line Charts</a:t>
            </a:r>
          </a:p>
        </p:txBody>
      </p:sp>
      <p:sp>
        <p:nvSpPr>
          <p:cNvPr id="87078" name="Steel" hidden="1"/>
          <p:cNvSpPr>
            <a:spLocks noChangeArrowheads="1"/>
          </p:cNvSpPr>
          <p:nvPr/>
        </p:nvSpPr>
        <p:spPr bwMode="gray">
          <a:xfrm>
            <a:off x="-2087563" y="768350"/>
            <a:ext cx="252413" cy="252413"/>
          </a:xfrm>
          <a:prstGeom prst="rect">
            <a:avLst/>
          </a:prstGeom>
          <a:solidFill>
            <a:srgbClr val="969696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79" name="Grape" hidden="1"/>
          <p:cNvSpPr>
            <a:spLocks noChangeArrowheads="1"/>
          </p:cNvSpPr>
          <p:nvPr/>
        </p:nvSpPr>
        <p:spPr bwMode="gray">
          <a:xfrm>
            <a:off x="-1782763" y="762000"/>
            <a:ext cx="252413" cy="252413"/>
          </a:xfrm>
          <a:prstGeom prst="rect">
            <a:avLst/>
          </a:prstGeom>
          <a:solidFill>
            <a:srgbClr val="4D3380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0" name="Tangerine" hidden="1"/>
          <p:cNvSpPr>
            <a:spLocks noChangeArrowheads="1"/>
          </p:cNvSpPr>
          <p:nvPr/>
        </p:nvSpPr>
        <p:spPr bwMode="gray">
          <a:xfrm>
            <a:off x="-1477963" y="762000"/>
            <a:ext cx="252413" cy="252413"/>
          </a:xfrm>
          <a:prstGeom prst="rect">
            <a:avLst/>
          </a:prstGeom>
          <a:solidFill>
            <a:srgbClr val="FF7F17"/>
          </a:solidFill>
          <a:ln w="9525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1" name="Forest" hidden="1"/>
          <p:cNvSpPr>
            <a:spLocks noChangeArrowheads="1"/>
          </p:cNvSpPr>
          <p:nvPr/>
        </p:nvSpPr>
        <p:spPr bwMode="gray">
          <a:xfrm flipH="1">
            <a:off x="-2392363" y="768350"/>
            <a:ext cx="252413" cy="252413"/>
          </a:xfrm>
          <a:prstGeom prst="rect">
            <a:avLst/>
          </a:prstGeom>
          <a:solidFill>
            <a:srgbClr val="00B481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2" name="Sky" hidden="1"/>
          <p:cNvSpPr>
            <a:spLocks noChangeArrowheads="1"/>
          </p:cNvSpPr>
          <p:nvPr/>
        </p:nvSpPr>
        <p:spPr bwMode="gray">
          <a:xfrm flipH="1">
            <a:off x="-2697163" y="1066800"/>
            <a:ext cx="252413" cy="252413"/>
          </a:xfrm>
          <a:prstGeom prst="rect">
            <a:avLst/>
          </a:prstGeom>
          <a:solidFill>
            <a:srgbClr val="7DD9FF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3" name="Ocean" hidden="1"/>
          <p:cNvSpPr>
            <a:spLocks noChangeArrowheads="1"/>
          </p:cNvSpPr>
          <p:nvPr/>
        </p:nvSpPr>
        <p:spPr bwMode="gray">
          <a:xfrm flipH="1">
            <a:off x="-2697163" y="768350"/>
            <a:ext cx="252413" cy="252413"/>
          </a:xfrm>
          <a:prstGeom prst="rect">
            <a:avLst/>
          </a:prstGeom>
          <a:solidFill>
            <a:srgbClr val="265DCA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4" name="Buttercup" hidden="1"/>
          <p:cNvSpPr>
            <a:spLocks noChangeArrowheads="1"/>
          </p:cNvSpPr>
          <p:nvPr/>
        </p:nvSpPr>
        <p:spPr bwMode="gray">
          <a:xfrm>
            <a:off x="-3000375" y="1082675"/>
            <a:ext cx="252412" cy="252413"/>
          </a:xfrm>
          <a:prstGeom prst="rect">
            <a:avLst/>
          </a:prstGeom>
          <a:solidFill>
            <a:srgbClr val="FAE66E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5" name="Silver" hidden="1"/>
          <p:cNvSpPr>
            <a:spLocks noChangeArrowheads="1"/>
          </p:cNvSpPr>
          <p:nvPr/>
        </p:nvSpPr>
        <p:spPr bwMode="gray">
          <a:xfrm>
            <a:off x="-2087563" y="1066800"/>
            <a:ext cx="252413" cy="252413"/>
          </a:xfrm>
          <a:prstGeom prst="rect">
            <a:avLst/>
          </a:prstGeom>
          <a:solidFill>
            <a:srgbClr val="D4D4D4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6" name="Heather" hidden="1"/>
          <p:cNvSpPr>
            <a:spLocks noChangeArrowheads="1"/>
          </p:cNvSpPr>
          <p:nvPr/>
        </p:nvSpPr>
        <p:spPr bwMode="gray">
          <a:xfrm>
            <a:off x="-1782763" y="1066800"/>
            <a:ext cx="252413" cy="252413"/>
          </a:xfrm>
          <a:prstGeom prst="rect">
            <a:avLst/>
          </a:prstGeom>
          <a:solidFill>
            <a:srgbClr val="B8A6DC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7" name="Peach" hidden="1"/>
          <p:cNvSpPr>
            <a:spLocks noChangeArrowheads="1"/>
          </p:cNvSpPr>
          <p:nvPr/>
        </p:nvSpPr>
        <p:spPr bwMode="gray">
          <a:xfrm>
            <a:off x="-1477963" y="1066800"/>
            <a:ext cx="252413" cy="252413"/>
          </a:xfrm>
          <a:prstGeom prst="rect">
            <a:avLst/>
          </a:prstGeom>
          <a:solidFill>
            <a:srgbClr val="FFB385"/>
          </a:solidFill>
          <a:ln w="9525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8" name="Sunflower" hidden="1"/>
          <p:cNvSpPr>
            <a:spLocks noChangeArrowheads="1"/>
          </p:cNvSpPr>
          <p:nvPr/>
        </p:nvSpPr>
        <p:spPr bwMode="gray">
          <a:xfrm>
            <a:off x="-3000375" y="768350"/>
            <a:ext cx="252412" cy="252413"/>
          </a:xfrm>
          <a:prstGeom prst="rect">
            <a:avLst/>
          </a:prstGeom>
          <a:solidFill>
            <a:srgbClr val="FFCC11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9" name="Leaf" hidden="1"/>
          <p:cNvSpPr>
            <a:spLocks noChangeArrowheads="1"/>
          </p:cNvSpPr>
          <p:nvPr/>
        </p:nvSpPr>
        <p:spPr bwMode="gray">
          <a:xfrm flipH="1">
            <a:off x="-2392363" y="1066800"/>
            <a:ext cx="252413" cy="252413"/>
          </a:xfrm>
          <a:prstGeom prst="rect">
            <a:avLst/>
          </a:prstGeom>
          <a:solidFill>
            <a:srgbClr val="87E1AA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0" name="Lemon" hidden="1"/>
          <p:cNvSpPr>
            <a:spLocks noChangeArrowheads="1"/>
          </p:cNvSpPr>
          <p:nvPr/>
        </p:nvSpPr>
        <p:spPr bwMode="gray">
          <a:xfrm>
            <a:off x="-3000375" y="1371600"/>
            <a:ext cx="252412" cy="252413"/>
          </a:xfrm>
          <a:prstGeom prst="rect">
            <a:avLst/>
          </a:prstGeom>
          <a:solidFill>
            <a:srgbClr val="FFF5AD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1" name="Chrome" hidden="1"/>
          <p:cNvSpPr>
            <a:spLocks noChangeArrowheads="1"/>
          </p:cNvSpPr>
          <p:nvPr/>
        </p:nvSpPr>
        <p:spPr bwMode="gray">
          <a:xfrm>
            <a:off x="-2087563" y="1371600"/>
            <a:ext cx="252413" cy="252413"/>
          </a:xfrm>
          <a:prstGeom prst="rect">
            <a:avLst/>
          </a:prstGeom>
          <a:solidFill>
            <a:srgbClr val="E6E6E6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2" name="Lavender" hidden="1"/>
          <p:cNvSpPr>
            <a:spLocks noChangeArrowheads="1"/>
          </p:cNvSpPr>
          <p:nvPr/>
        </p:nvSpPr>
        <p:spPr bwMode="gray">
          <a:xfrm>
            <a:off x="-1782763" y="1371600"/>
            <a:ext cx="252413" cy="252413"/>
          </a:xfrm>
          <a:prstGeom prst="rect">
            <a:avLst/>
          </a:prstGeom>
          <a:solidFill>
            <a:srgbClr val="D7CDEB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3" name="Mango" hidden="1"/>
          <p:cNvSpPr>
            <a:spLocks noChangeArrowheads="1"/>
          </p:cNvSpPr>
          <p:nvPr/>
        </p:nvSpPr>
        <p:spPr bwMode="gray">
          <a:xfrm>
            <a:off x="-1477963" y="1371600"/>
            <a:ext cx="252413" cy="252413"/>
          </a:xfrm>
          <a:prstGeom prst="rect">
            <a:avLst/>
          </a:prstGeom>
          <a:solidFill>
            <a:srgbClr val="FFDCC7"/>
          </a:solidFill>
          <a:ln w="9525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4" name="Lime" hidden="1"/>
          <p:cNvSpPr>
            <a:spLocks noChangeArrowheads="1"/>
          </p:cNvSpPr>
          <p:nvPr/>
        </p:nvSpPr>
        <p:spPr bwMode="gray">
          <a:xfrm flipH="1">
            <a:off x="-2392363" y="1371600"/>
            <a:ext cx="252413" cy="252413"/>
          </a:xfrm>
          <a:prstGeom prst="rect">
            <a:avLst/>
          </a:prstGeom>
          <a:solidFill>
            <a:srgbClr val="DBFEBC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5" name="Ice" hidden="1"/>
          <p:cNvSpPr>
            <a:spLocks noChangeArrowheads="1"/>
          </p:cNvSpPr>
          <p:nvPr/>
        </p:nvSpPr>
        <p:spPr bwMode="gray">
          <a:xfrm flipH="1">
            <a:off x="-2697163" y="1371600"/>
            <a:ext cx="252413" cy="252413"/>
          </a:xfrm>
          <a:prstGeom prst="rect">
            <a:avLst/>
          </a:prstGeom>
          <a:solidFill>
            <a:srgbClr val="DDF2FA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6" name="OceanIce" hidden="1"/>
          <p:cNvSpPr>
            <a:spLocks noChangeArrowheads="1"/>
          </p:cNvSpPr>
          <p:nvPr/>
        </p:nvSpPr>
        <p:spPr bwMode="gray">
          <a:xfrm>
            <a:off x="-2697163" y="433388"/>
            <a:ext cx="252413" cy="252412"/>
          </a:xfrm>
          <a:prstGeom prst="rect">
            <a:avLst/>
          </a:prstGeom>
          <a:solidFill>
            <a:srgbClr val="DDF2FA"/>
          </a:solidFill>
          <a:ln w="190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7" name="SunflowerLemon" hidden="1"/>
          <p:cNvSpPr>
            <a:spLocks noChangeArrowheads="1"/>
          </p:cNvSpPr>
          <p:nvPr/>
        </p:nvSpPr>
        <p:spPr bwMode="gray">
          <a:xfrm>
            <a:off x="-3000375" y="433388"/>
            <a:ext cx="252412" cy="252412"/>
          </a:xfrm>
          <a:prstGeom prst="rect">
            <a:avLst/>
          </a:prstGeom>
          <a:solidFill>
            <a:srgbClr val="FFF5AD"/>
          </a:solidFill>
          <a:ln w="1905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8" name="ForestLime" hidden="1"/>
          <p:cNvSpPr>
            <a:spLocks noChangeArrowheads="1"/>
          </p:cNvSpPr>
          <p:nvPr/>
        </p:nvSpPr>
        <p:spPr bwMode="gray">
          <a:xfrm>
            <a:off x="-2392363" y="433388"/>
            <a:ext cx="252413" cy="252412"/>
          </a:xfrm>
          <a:prstGeom prst="rect">
            <a:avLst/>
          </a:prstGeom>
          <a:solidFill>
            <a:srgbClr val="DBFEBC"/>
          </a:solidFill>
          <a:ln w="19050">
            <a:solidFill>
              <a:srgbClr val="00D581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9" name="TangerineMango" hidden="1"/>
          <p:cNvSpPr>
            <a:spLocks noChangeArrowheads="1"/>
          </p:cNvSpPr>
          <p:nvPr/>
        </p:nvSpPr>
        <p:spPr bwMode="gray">
          <a:xfrm>
            <a:off x="-1477963" y="433388"/>
            <a:ext cx="252413" cy="252412"/>
          </a:xfrm>
          <a:prstGeom prst="rect">
            <a:avLst/>
          </a:prstGeom>
          <a:solidFill>
            <a:srgbClr val="FFDCC7"/>
          </a:solidFill>
          <a:ln w="19050">
            <a:solidFill>
              <a:srgbClr val="FF7F17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 anchorCtr="1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100" name="GrapeLavender" hidden="1"/>
          <p:cNvSpPr>
            <a:spLocks noChangeArrowheads="1"/>
          </p:cNvSpPr>
          <p:nvPr/>
        </p:nvSpPr>
        <p:spPr bwMode="gray">
          <a:xfrm>
            <a:off x="-1782763" y="433388"/>
            <a:ext cx="252413" cy="252412"/>
          </a:xfrm>
          <a:prstGeom prst="rect">
            <a:avLst/>
          </a:prstGeom>
          <a:solidFill>
            <a:srgbClr val="D7CDEB"/>
          </a:solidFill>
          <a:ln w="1905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101" name="SteelChrome" hidden="1"/>
          <p:cNvSpPr>
            <a:spLocks noChangeArrowheads="1"/>
          </p:cNvSpPr>
          <p:nvPr/>
        </p:nvSpPr>
        <p:spPr bwMode="gray">
          <a:xfrm flipH="1">
            <a:off x="-2087563" y="433388"/>
            <a:ext cx="252413" cy="252412"/>
          </a:xfrm>
          <a:prstGeom prst="rect">
            <a:avLst/>
          </a:prstGeom>
          <a:solidFill>
            <a:srgbClr val="E6E6E6"/>
          </a:solidFill>
          <a:ln w="19050">
            <a:solidFill>
              <a:srgbClr val="969696"/>
            </a:solidFill>
            <a:miter lim="800000"/>
            <a:headEnd type="none" w="sm" len="sm"/>
            <a:tailEnd type="none" w="sm" len="sm"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grpSp>
        <p:nvGrpSpPr>
          <p:cNvPr id="9" name="ResizeProportionally" hidden="1"/>
          <p:cNvGrpSpPr>
            <a:grpSpLocks/>
          </p:cNvGrpSpPr>
          <p:nvPr/>
        </p:nvGrpSpPr>
        <p:grpSpPr bwMode="auto">
          <a:xfrm>
            <a:off x="-2063750" y="2209800"/>
            <a:ext cx="1047750" cy="985838"/>
            <a:chOff x="-1392" y="1392"/>
            <a:chExt cx="660" cy="621"/>
          </a:xfrm>
        </p:grpSpPr>
        <p:sp>
          <p:nvSpPr>
            <p:cNvPr id="87103" name="Line 63" hidden="1"/>
            <p:cNvSpPr>
              <a:spLocks noChangeShapeType="1"/>
            </p:cNvSpPr>
            <p:nvPr/>
          </p:nvSpPr>
          <p:spPr bwMode="gray">
            <a:xfrm flipH="1">
              <a:off x="-732" y="1392"/>
              <a:ext cx="0" cy="52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04" name="Line 64" hidden="1"/>
            <p:cNvSpPr>
              <a:spLocks noChangeShapeType="1"/>
            </p:cNvSpPr>
            <p:nvPr/>
          </p:nvSpPr>
          <p:spPr bwMode="gray">
            <a:xfrm flipH="1">
              <a:off x="-1392" y="2013"/>
              <a:ext cx="54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05" name="AutoShape 65" hidden="1"/>
            <p:cNvSpPr>
              <a:spLocks noChangeArrowheads="1"/>
            </p:cNvSpPr>
            <p:nvPr/>
          </p:nvSpPr>
          <p:spPr bwMode="auto">
            <a:xfrm flipH="1">
              <a:off x="-1310" y="1477"/>
              <a:ext cx="410" cy="399"/>
            </a:xfrm>
            <a:prstGeom prst="bevel">
              <a:avLst>
                <a:gd name="adj" fmla="val 12500"/>
              </a:avLst>
            </a:prstGeom>
            <a:solidFill>
              <a:srgbClr val="265DCA"/>
            </a:solidFill>
            <a:ln w="19050">
              <a:solidFill>
                <a:srgbClr val="265DCA"/>
              </a:solidFill>
              <a:miter lim="800000"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eaLnBrk="0" latinLnBrk="0" hangingPunct="0">
                <a:defRPr/>
              </a:pPr>
              <a:endParaRPr kumimoji="0" lang="ko-KR" altLang="ko-KR" sz="1000" b="0">
                <a:solidFill>
                  <a:srgbClr val="FFFFFF"/>
                </a:solidFill>
                <a:latin typeface="Frutiger 45 Light"/>
                <a:ea typeface="굴림"/>
              </a:endParaRPr>
            </a:p>
          </p:txBody>
        </p:sp>
      </p:grpSp>
      <p:grpSp>
        <p:nvGrpSpPr>
          <p:cNvPr id="10" name="Resize" hidden="1"/>
          <p:cNvGrpSpPr>
            <a:grpSpLocks/>
          </p:cNvGrpSpPr>
          <p:nvPr/>
        </p:nvGrpSpPr>
        <p:grpSpPr bwMode="auto">
          <a:xfrm>
            <a:off x="-2749550" y="3505200"/>
            <a:ext cx="1047750" cy="985838"/>
            <a:chOff x="-1824" y="2208"/>
            <a:chExt cx="660" cy="621"/>
          </a:xfrm>
        </p:grpSpPr>
        <p:sp>
          <p:nvSpPr>
            <p:cNvPr id="87107" name="Line 67" hidden="1"/>
            <p:cNvSpPr>
              <a:spLocks noChangeShapeType="1"/>
            </p:cNvSpPr>
            <p:nvPr/>
          </p:nvSpPr>
          <p:spPr bwMode="gray">
            <a:xfrm flipH="1">
              <a:off x="-1164" y="2208"/>
              <a:ext cx="0" cy="52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08" name="Line 68" hidden="1"/>
            <p:cNvSpPr>
              <a:spLocks noChangeShapeType="1"/>
            </p:cNvSpPr>
            <p:nvPr/>
          </p:nvSpPr>
          <p:spPr bwMode="gray">
            <a:xfrm flipH="1">
              <a:off x="-1824" y="2829"/>
              <a:ext cx="54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09" name="Oval 69" hidden="1"/>
            <p:cNvSpPr>
              <a:spLocks noChangeArrowheads="1"/>
            </p:cNvSpPr>
            <p:nvPr/>
          </p:nvSpPr>
          <p:spPr bwMode="auto">
            <a:xfrm rot="16200000" flipH="1">
              <a:off x="-1794" y="2325"/>
              <a:ext cx="525" cy="297"/>
            </a:xfrm>
            <a:prstGeom prst="ellipse">
              <a:avLst/>
            </a:prstGeom>
            <a:solidFill>
              <a:srgbClr val="265DCA"/>
            </a:solidFill>
            <a:ln w="19050">
              <a:solidFill>
                <a:srgbClr val="265DCA"/>
              </a:solidFill>
              <a:round/>
              <a:headEnd/>
              <a:tailEnd/>
            </a:ln>
            <a:effectLst/>
          </p:spPr>
          <p:txBody>
            <a:bodyPr vert="eaVert" lIns="36000" tIns="36000" rIns="36000" bIns="36000" anchor="ctr"/>
            <a:lstStyle/>
            <a:p>
              <a:pPr algn="ctr" eaLnBrk="0" latinLnBrk="0" hangingPunct="0">
                <a:defRPr/>
              </a:pPr>
              <a:endParaRPr kumimoji="0" lang="ko-KR" altLang="ko-KR" sz="1000" b="0">
                <a:solidFill>
                  <a:srgbClr val="FFFFFF"/>
                </a:solidFill>
                <a:latin typeface="Frutiger 45 Light"/>
                <a:ea typeface="굴림"/>
              </a:endParaRPr>
            </a:p>
          </p:txBody>
        </p:sp>
      </p:grpSp>
      <p:sp>
        <p:nvSpPr>
          <p:cNvPr id="87110" name="Blob" hidden="1"/>
          <p:cNvSpPr>
            <a:spLocks noChangeArrowheads="1"/>
          </p:cNvSpPr>
          <p:nvPr/>
        </p:nvSpPr>
        <p:spPr bwMode="auto">
          <a:xfrm>
            <a:off x="-1530350" y="3810000"/>
            <a:ext cx="368300" cy="381000"/>
          </a:xfrm>
          <a:prstGeom prst="ellipse">
            <a:avLst/>
          </a:prstGeom>
          <a:solidFill>
            <a:srgbClr val="FAE66E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lIns="36000" tIns="36000" rIns="18000" bIns="36000" anchor="ctr"/>
          <a:lstStyle/>
          <a:p>
            <a:pPr algn="ctr" eaLnBrk="0" latinLnBrk="0" hangingPunct="0">
              <a:defRPr/>
            </a:pPr>
            <a:r>
              <a:rPr kumimoji="0" lang="en-GB" altLang="ko-KR" sz="2600" b="0">
                <a:solidFill>
                  <a:srgbClr val="000000"/>
                </a:solidFill>
                <a:latin typeface="Arial" charset="0"/>
                <a:ea typeface="굴림"/>
              </a:rPr>
              <a:t>?</a:t>
            </a:r>
          </a:p>
        </p:txBody>
      </p:sp>
      <p:grpSp>
        <p:nvGrpSpPr>
          <p:cNvPr id="11" name="PasteSpecial" hidden="1"/>
          <p:cNvGrpSpPr>
            <a:grpSpLocks/>
          </p:cNvGrpSpPr>
          <p:nvPr/>
        </p:nvGrpSpPr>
        <p:grpSpPr bwMode="auto">
          <a:xfrm>
            <a:off x="-2901950" y="4876800"/>
            <a:ext cx="762000" cy="909638"/>
            <a:chOff x="-1920" y="3072"/>
            <a:chExt cx="480" cy="573"/>
          </a:xfrm>
        </p:grpSpPr>
        <p:sp>
          <p:nvSpPr>
            <p:cNvPr id="87112" name="AutoShape 72" hidden="1"/>
            <p:cNvSpPr>
              <a:spLocks noChangeArrowheads="1"/>
            </p:cNvSpPr>
            <p:nvPr/>
          </p:nvSpPr>
          <p:spPr bwMode="auto">
            <a:xfrm>
              <a:off x="-1920" y="3128"/>
              <a:ext cx="432" cy="469"/>
            </a:xfrm>
            <a:prstGeom prst="roundRect">
              <a:avLst>
                <a:gd name="adj" fmla="val 29398"/>
              </a:avLst>
            </a:prstGeom>
            <a:solidFill>
              <a:srgbClr val="7DD9FF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13" name="AutoShape 73" hidden="1"/>
            <p:cNvSpPr>
              <a:spLocks noChangeArrowheads="1"/>
            </p:cNvSpPr>
            <p:nvPr/>
          </p:nvSpPr>
          <p:spPr bwMode="auto">
            <a:xfrm flipV="1">
              <a:off x="-1845" y="3072"/>
              <a:ext cx="294" cy="141"/>
            </a:xfrm>
            <a:custGeom>
              <a:avLst/>
              <a:gdLst>
                <a:gd name="G0" fmla="+- 7087 0 0"/>
                <a:gd name="G1" fmla="+- 21600 0 7087"/>
                <a:gd name="G2" fmla="*/ 7087 1 2"/>
                <a:gd name="G3" fmla="+- 21600 0 G2"/>
                <a:gd name="G4" fmla="+/ 7087 21600 2"/>
                <a:gd name="G5" fmla="+/ G1 0 2"/>
                <a:gd name="G6" fmla="*/ 21600 21600 7087"/>
                <a:gd name="G7" fmla="*/ G6 1 2"/>
                <a:gd name="G8" fmla="+- 21600 0 G7"/>
                <a:gd name="G9" fmla="*/ 21600 1 2"/>
                <a:gd name="G10" fmla="+- 7087 0 G9"/>
                <a:gd name="G11" fmla="?: G10 G8 0"/>
                <a:gd name="G12" fmla="?: G10 G7 21600"/>
                <a:gd name="T0" fmla="*/ 18056 w 21600"/>
                <a:gd name="T1" fmla="*/ 10800 h 21600"/>
                <a:gd name="T2" fmla="*/ 10800 w 21600"/>
                <a:gd name="T3" fmla="*/ 21600 h 21600"/>
                <a:gd name="T4" fmla="*/ 3544 w 21600"/>
                <a:gd name="T5" fmla="*/ 10800 h 21600"/>
                <a:gd name="T6" fmla="*/ 10800 w 21600"/>
                <a:gd name="T7" fmla="*/ 0 h 21600"/>
                <a:gd name="T8" fmla="*/ 5344 w 21600"/>
                <a:gd name="T9" fmla="*/ 5344 h 21600"/>
                <a:gd name="T10" fmla="*/ 16256 w 21600"/>
                <a:gd name="T11" fmla="*/ 1625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7087" y="21600"/>
                  </a:lnTo>
                  <a:lnTo>
                    <a:pt x="1451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14" name="Line 74" hidden="1"/>
            <p:cNvSpPr>
              <a:spLocks noChangeShapeType="1"/>
            </p:cNvSpPr>
            <p:nvPr/>
          </p:nvSpPr>
          <p:spPr bwMode="auto">
            <a:xfrm>
              <a:off x="-1728" y="3143"/>
              <a:ext cx="7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grpSp>
          <p:nvGrpSpPr>
            <p:cNvPr id="12" name="Group 75" hidden="1"/>
            <p:cNvGrpSpPr>
              <a:grpSpLocks/>
            </p:cNvGrpSpPr>
            <p:nvPr/>
          </p:nvGrpSpPr>
          <p:grpSpPr bwMode="auto">
            <a:xfrm>
              <a:off x="-1728" y="3357"/>
              <a:ext cx="288" cy="288"/>
              <a:chOff x="2592" y="3744"/>
              <a:chExt cx="336" cy="288"/>
            </a:xfrm>
          </p:grpSpPr>
          <p:grpSp>
            <p:nvGrpSpPr>
              <p:cNvPr id="13" name="Group 76" hidden="1"/>
              <p:cNvGrpSpPr>
                <a:grpSpLocks/>
              </p:cNvGrpSpPr>
              <p:nvPr/>
            </p:nvGrpSpPr>
            <p:grpSpPr bwMode="auto">
              <a:xfrm>
                <a:off x="2592" y="3744"/>
                <a:ext cx="336" cy="288"/>
                <a:chOff x="2592" y="3744"/>
                <a:chExt cx="336" cy="288"/>
              </a:xfrm>
            </p:grpSpPr>
            <p:sp>
              <p:nvSpPr>
                <p:cNvPr id="87117" name="Freeform 77" hidden="1"/>
                <p:cNvSpPr>
                  <a:spLocks/>
                </p:cNvSpPr>
                <p:nvPr/>
              </p:nvSpPr>
              <p:spPr bwMode="auto">
                <a:xfrm>
                  <a:off x="2592" y="3744"/>
                  <a:ext cx="336" cy="288"/>
                </a:xfrm>
                <a:custGeom>
                  <a:avLst/>
                  <a:gdLst/>
                  <a:ahLst/>
                  <a:cxnLst>
                    <a:cxn ang="0">
                      <a:pos x="0" y="288"/>
                    </a:cxn>
                    <a:cxn ang="0">
                      <a:pos x="0" y="0"/>
                    </a:cxn>
                    <a:cxn ang="0">
                      <a:pos x="240" y="0"/>
                    </a:cxn>
                    <a:cxn ang="0">
                      <a:pos x="336" y="96"/>
                    </a:cxn>
                    <a:cxn ang="0">
                      <a:pos x="336" y="288"/>
                    </a:cxn>
                    <a:cxn ang="0">
                      <a:pos x="0" y="288"/>
                    </a:cxn>
                  </a:cxnLst>
                  <a:rect l="0" t="0" r="r" b="b"/>
                  <a:pathLst>
                    <a:path w="336" h="288">
                      <a:moveTo>
                        <a:pt x="0" y="288"/>
                      </a:moveTo>
                      <a:lnTo>
                        <a:pt x="0" y="0"/>
                      </a:lnTo>
                      <a:lnTo>
                        <a:pt x="240" y="0"/>
                      </a:lnTo>
                      <a:lnTo>
                        <a:pt x="336" y="96"/>
                      </a:lnTo>
                      <a:lnTo>
                        <a:pt x="336" y="288"/>
                      </a:lnTo>
                      <a:lnTo>
                        <a:pt x="0" y="2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lIns="36000" tIns="36000" rIns="36000" bIns="36000" anchor="ctr"/>
                <a:lstStyle/>
                <a:p>
                  <a:pPr algn="ctr" latinLnBrk="0">
                    <a:lnSpc>
                      <a:spcPct val="90000"/>
                    </a:lnSpc>
                    <a:spcBef>
                      <a:spcPct val="40000"/>
                    </a:spcBef>
                    <a:buSzPct val="130000"/>
                    <a:defRPr/>
                  </a:pPr>
                  <a:endParaRPr lang="ko-KR" altLang="en-US">
                    <a:ea typeface="HY헤드라인M" pitchFamily="18" charset="-127"/>
                  </a:endParaRPr>
                </a:p>
              </p:txBody>
            </p:sp>
            <p:sp>
              <p:nvSpPr>
                <p:cNvPr id="87118" name="Line 78" hidden="1"/>
                <p:cNvSpPr>
                  <a:spLocks noChangeShapeType="1"/>
                </p:cNvSpPr>
                <p:nvPr/>
              </p:nvSpPr>
              <p:spPr bwMode="auto">
                <a:xfrm>
                  <a:off x="2648" y="3837"/>
                  <a:ext cx="136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36000" tIns="36000" rIns="36000" bIns="36000" anchor="ctr"/>
                <a:lstStyle/>
                <a:p>
                  <a:pPr algn="ctr" latinLnBrk="0">
                    <a:lnSpc>
                      <a:spcPct val="90000"/>
                    </a:lnSpc>
                    <a:spcBef>
                      <a:spcPct val="40000"/>
                    </a:spcBef>
                    <a:buSzPct val="130000"/>
                    <a:defRPr/>
                  </a:pPr>
                  <a:endParaRPr lang="ko-KR" altLang="en-US">
                    <a:ea typeface="HY헤드라인M" pitchFamily="18" charset="-127"/>
                  </a:endParaRPr>
                </a:p>
              </p:txBody>
            </p:sp>
            <p:sp>
              <p:nvSpPr>
                <p:cNvPr id="87119" name="Line 79" hidden="1"/>
                <p:cNvSpPr>
                  <a:spLocks noChangeShapeType="1"/>
                </p:cNvSpPr>
                <p:nvPr/>
              </p:nvSpPr>
              <p:spPr bwMode="auto">
                <a:xfrm>
                  <a:off x="2648" y="3942"/>
                  <a:ext cx="224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36000" tIns="36000" rIns="36000" bIns="36000" anchor="ctr"/>
                <a:lstStyle/>
                <a:p>
                  <a:pPr algn="ctr" latinLnBrk="0">
                    <a:lnSpc>
                      <a:spcPct val="90000"/>
                    </a:lnSpc>
                    <a:spcBef>
                      <a:spcPct val="40000"/>
                    </a:spcBef>
                    <a:buSzPct val="130000"/>
                    <a:defRPr/>
                  </a:pPr>
                  <a:endParaRPr lang="ko-KR" altLang="en-US">
                    <a:ea typeface="HY헤드라인M" pitchFamily="18" charset="-127"/>
                  </a:endParaRPr>
                </a:p>
              </p:txBody>
            </p:sp>
          </p:grpSp>
          <p:sp>
            <p:nvSpPr>
              <p:cNvPr id="87120" name="Freeform 80" hidden="1"/>
              <p:cNvSpPr>
                <a:spLocks/>
              </p:cNvSpPr>
              <p:nvPr/>
            </p:nvSpPr>
            <p:spPr bwMode="auto">
              <a:xfrm>
                <a:off x="2832" y="3744"/>
                <a:ext cx="96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6"/>
                  </a:cxn>
                  <a:cxn ang="0">
                    <a:pos x="96" y="96"/>
                  </a:cxn>
                </a:cxnLst>
                <a:rect l="0" t="0" r="r" b="b"/>
                <a:pathLst>
                  <a:path w="96" h="96">
                    <a:moveTo>
                      <a:pt x="0" y="0"/>
                    </a:moveTo>
                    <a:lnTo>
                      <a:pt x="0" y="96"/>
                    </a:lnTo>
                    <a:lnTo>
                      <a:pt x="96" y="96"/>
                    </a:ln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36000" tIns="36000" rIns="36000" bIns="36000" anchor="ctr"/>
              <a:lstStyle/>
              <a:p>
                <a:pPr algn="ctr" latinLnBrk="0">
                  <a:lnSpc>
                    <a:spcPct val="90000"/>
                  </a:lnSpc>
                  <a:spcBef>
                    <a:spcPct val="40000"/>
                  </a:spcBef>
                  <a:buSzPct val="130000"/>
                  <a:defRPr/>
                </a:pPr>
                <a:endParaRPr lang="ko-KR" altLang="en-US">
                  <a:ea typeface="HY헤드라인M" pitchFamily="18" charset="-127"/>
                </a:endParaRPr>
              </a:p>
            </p:txBody>
          </p:sp>
        </p:grpSp>
      </p:grpSp>
      <p:grpSp>
        <p:nvGrpSpPr>
          <p:cNvPr id="14" name="GotoExcelChart" hidden="1"/>
          <p:cNvGrpSpPr>
            <a:grpSpLocks/>
          </p:cNvGrpSpPr>
          <p:nvPr/>
        </p:nvGrpSpPr>
        <p:grpSpPr bwMode="auto">
          <a:xfrm>
            <a:off x="-1911350" y="5029200"/>
            <a:ext cx="911225" cy="914400"/>
            <a:chOff x="-1296" y="3168"/>
            <a:chExt cx="574" cy="576"/>
          </a:xfrm>
        </p:grpSpPr>
        <p:sp>
          <p:nvSpPr>
            <p:cNvPr id="87122" name="Rectangle 82" hidden="1"/>
            <p:cNvSpPr>
              <a:spLocks noChangeArrowheads="1"/>
            </p:cNvSpPr>
            <p:nvPr/>
          </p:nvSpPr>
          <p:spPr bwMode="gray">
            <a:xfrm>
              <a:off x="-904" y="3298"/>
              <a:ext cx="103" cy="403"/>
            </a:xfrm>
            <a:prstGeom prst="rect">
              <a:avLst/>
            </a:prstGeom>
            <a:solidFill>
              <a:srgbClr val="00B481"/>
            </a:solidFill>
            <a:ln w="19050">
              <a:solidFill>
                <a:srgbClr val="00B481"/>
              </a:solidFill>
              <a:miter lim="800000"/>
              <a:headEnd/>
              <a:tailEnd/>
            </a:ln>
            <a:effectLst/>
          </p:spPr>
          <p:txBody>
            <a:bodyPr lIns="35941" tIns="35941" rIns="35941" bIns="35941" anchor="ctr"/>
            <a:lstStyle/>
            <a:p>
              <a:pPr algn="ctr" eaLnBrk="0" latinLnBrk="0" hangingPunct="0">
                <a:defRPr/>
              </a:pPr>
              <a:endParaRPr kumimoji="0" lang="ko-KR" altLang="ko-KR" sz="1000">
                <a:solidFill>
                  <a:srgbClr val="FFFFFF"/>
                </a:solidFill>
                <a:latin typeface="Frutiger 45 Light"/>
                <a:ea typeface="굴림"/>
              </a:endParaRPr>
            </a:p>
          </p:txBody>
        </p:sp>
        <p:sp>
          <p:nvSpPr>
            <p:cNvPr id="87123" name="Rectangle 83" hidden="1"/>
            <p:cNvSpPr>
              <a:spLocks noChangeArrowheads="1"/>
            </p:cNvSpPr>
            <p:nvPr/>
          </p:nvSpPr>
          <p:spPr bwMode="gray">
            <a:xfrm>
              <a:off x="-1075" y="3183"/>
              <a:ext cx="95" cy="518"/>
            </a:xfrm>
            <a:prstGeom prst="rect">
              <a:avLst/>
            </a:prstGeom>
            <a:solidFill>
              <a:srgbClr val="FFCC11"/>
            </a:solidFill>
            <a:ln w="19050">
              <a:solidFill>
                <a:srgbClr val="FFCC11"/>
              </a:solidFill>
              <a:miter lim="800000"/>
              <a:headEnd/>
              <a:tailEnd/>
            </a:ln>
            <a:effectLst/>
          </p:spPr>
          <p:txBody>
            <a:bodyPr lIns="35941" tIns="35941" rIns="35941" bIns="35941" anchor="ctr"/>
            <a:lstStyle/>
            <a:p>
              <a:pPr algn="ctr" eaLnBrk="0" latinLnBrk="0" hangingPunct="0">
                <a:defRPr/>
              </a:pPr>
              <a:endParaRPr kumimoji="0" lang="ko-KR" altLang="ko-KR" sz="1000">
                <a:solidFill>
                  <a:srgbClr val="000000"/>
                </a:solidFill>
                <a:latin typeface="Frutiger 45 Light"/>
                <a:ea typeface="굴림"/>
              </a:endParaRPr>
            </a:p>
          </p:txBody>
        </p:sp>
        <p:sp>
          <p:nvSpPr>
            <p:cNvPr id="87124" name="Rectangle 84" hidden="1"/>
            <p:cNvSpPr>
              <a:spLocks noChangeArrowheads="1"/>
            </p:cNvSpPr>
            <p:nvPr/>
          </p:nvSpPr>
          <p:spPr bwMode="gray">
            <a:xfrm>
              <a:off x="-1247" y="3561"/>
              <a:ext cx="101" cy="140"/>
            </a:xfrm>
            <a:prstGeom prst="rect">
              <a:avLst/>
            </a:prstGeom>
            <a:solidFill>
              <a:srgbClr val="265DCA"/>
            </a:solidFill>
            <a:ln w="19050">
              <a:solidFill>
                <a:srgbClr val="265DCA"/>
              </a:solidFill>
              <a:miter lim="800000"/>
              <a:headEnd/>
              <a:tailEnd/>
            </a:ln>
            <a:effectLst/>
          </p:spPr>
          <p:txBody>
            <a:bodyPr lIns="35941" tIns="35941" rIns="35941" bIns="35941" anchor="ctr"/>
            <a:lstStyle/>
            <a:p>
              <a:pPr algn="ctr" eaLnBrk="0" latinLnBrk="0" hangingPunct="0">
                <a:defRPr/>
              </a:pPr>
              <a:endParaRPr kumimoji="0" lang="ko-KR" altLang="ko-KR" sz="1000">
                <a:solidFill>
                  <a:srgbClr val="FFFFFF"/>
                </a:solidFill>
                <a:latin typeface="Frutiger 45 Light"/>
                <a:ea typeface="굴림"/>
              </a:endParaRPr>
            </a:p>
          </p:txBody>
        </p:sp>
        <p:sp>
          <p:nvSpPr>
            <p:cNvPr id="87125" name="Freeform 85" hidden="1"/>
            <p:cNvSpPr>
              <a:spLocks/>
            </p:cNvSpPr>
            <p:nvPr/>
          </p:nvSpPr>
          <p:spPr bwMode="auto">
            <a:xfrm>
              <a:off x="-1296" y="3168"/>
              <a:ext cx="528" cy="576"/>
            </a:xfrm>
            <a:custGeom>
              <a:avLst/>
              <a:gdLst/>
              <a:ahLst/>
              <a:cxnLst>
                <a:cxn ang="0">
                  <a:pos x="336" y="480"/>
                </a:cxn>
                <a:cxn ang="0">
                  <a:pos x="0" y="480"/>
                </a:cxn>
                <a:cxn ang="0">
                  <a:pos x="0" y="0"/>
                </a:cxn>
              </a:cxnLst>
              <a:rect l="0" t="0" r="r" b="b"/>
              <a:pathLst>
                <a:path w="336" h="480">
                  <a:moveTo>
                    <a:pt x="336" y="480"/>
                  </a:moveTo>
                  <a:lnTo>
                    <a:pt x="0" y="480"/>
                  </a:ln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26" name="Text Box 86" hidden="1"/>
            <p:cNvSpPr txBox="1">
              <a:spLocks noChangeArrowheads="1"/>
            </p:cNvSpPr>
            <p:nvPr/>
          </p:nvSpPr>
          <p:spPr bwMode="auto">
            <a:xfrm>
              <a:off x="-1232" y="3246"/>
              <a:ext cx="510" cy="44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eaLnBrk="0" latinLnBrk="0" hangingPunct="0">
                <a:lnSpc>
                  <a:spcPct val="80000"/>
                </a:lnSpc>
                <a:defRPr/>
              </a:pPr>
              <a:r>
                <a:rPr kumimoji="0" lang="en-GB" altLang="ko-KR" sz="5800" b="0">
                  <a:solidFill>
                    <a:srgbClr val="000000"/>
                  </a:solidFill>
                  <a:latin typeface="Impact" pitchFamily="34" charset="0"/>
                  <a:ea typeface="굴림"/>
                </a:rPr>
                <a:t>GO</a:t>
              </a:r>
            </a:p>
          </p:txBody>
        </p:sp>
      </p:grpSp>
      <p:grpSp>
        <p:nvGrpSpPr>
          <p:cNvPr id="15" name="MapTools" hidden="1"/>
          <p:cNvGrpSpPr>
            <a:grpSpLocks/>
          </p:cNvGrpSpPr>
          <p:nvPr/>
        </p:nvGrpSpPr>
        <p:grpSpPr bwMode="auto">
          <a:xfrm>
            <a:off x="-1454150" y="4572000"/>
            <a:ext cx="444500" cy="762000"/>
            <a:chOff x="816" y="1056"/>
            <a:chExt cx="1573" cy="2688"/>
          </a:xfrm>
        </p:grpSpPr>
        <p:sp>
          <p:nvSpPr>
            <p:cNvPr id="87128" name="Freeform 88" hidden="1"/>
            <p:cNvSpPr>
              <a:spLocks/>
            </p:cNvSpPr>
            <p:nvPr/>
          </p:nvSpPr>
          <p:spPr bwMode="auto">
            <a:xfrm>
              <a:off x="1080" y="1056"/>
              <a:ext cx="455" cy="39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5" y="5"/>
                </a:cxn>
                <a:cxn ang="0">
                  <a:pos x="4" y="7"/>
                </a:cxn>
                <a:cxn ang="0">
                  <a:pos x="5" y="8"/>
                </a:cxn>
                <a:cxn ang="0">
                  <a:pos x="6" y="8"/>
                </a:cxn>
                <a:cxn ang="0">
                  <a:pos x="5" y="5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3" y="3"/>
                </a:cxn>
                <a:cxn ang="0">
                  <a:pos x="14" y="5"/>
                </a:cxn>
                <a:cxn ang="0">
                  <a:pos x="20" y="5"/>
                </a:cxn>
                <a:cxn ang="0">
                  <a:pos x="23" y="5"/>
                </a:cxn>
                <a:cxn ang="0">
                  <a:pos x="25" y="5"/>
                </a:cxn>
                <a:cxn ang="0">
                  <a:pos x="24" y="4"/>
                </a:cxn>
                <a:cxn ang="0">
                  <a:pos x="29" y="4"/>
                </a:cxn>
                <a:cxn ang="0">
                  <a:pos x="27" y="5"/>
                </a:cxn>
                <a:cxn ang="0">
                  <a:pos x="28" y="5"/>
                </a:cxn>
                <a:cxn ang="0">
                  <a:pos x="30" y="6"/>
                </a:cxn>
                <a:cxn ang="0">
                  <a:pos x="33" y="9"/>
                </a:cxn>
                <a:cxn ang="0">
                  <a:pos x="32" y="10"/>
                </a:cxn>
                <a:cxn ang="0">
                  <a:pos x="34" y="10"/>
                </a:cxn>
                <a:cxn ang="0">
                  <a:pos x="35" y="11"/>
                </a:cxn>
                <a:cxn ang="0">
                  <a:pos x="33" y="13"/>
                </a:cxn>
                <a:cxn ang="0">
                  <a:pos x="32" y="14"/>
                </a:cxn>
                <a:cxn ang="0">
                  <a:pos x="31" y="16"/>
                </a:cxn>
                <a:cxn ang="0">
                  <a:pos x="33" y="18"/>
                </a:cxn>
                <a:cxn ang="0">
                  <a:pos x="32" y="20"/>
                </a:cxn>
                <a:cxn ang="0">
                  <a:pos x="30" y="21"/>
                </a:cxn>
                <a:cxn ang="0">
                  <a:pos x="27" y="22"/>
                </a:cxn>
                <a:cxn ang="0">
                  <a:pos x="24" y="21"/>
                </a:cxn>
                <a:cxn ang="0">
                  <a:pos x="23" y="22"/>
                </a:cxn>
                <a:cxn ang="0">
                  <a:pos x="24" y="24"/>
                </a:cxn>
                <a:cxn ang="0">
                  <a:pos x="26" y="26"/>
                </a:cxn>
                <a:cxn ang="0">
                  <a:pos x="24" y="27"/>
                </a:cxn>
                <a:cxn ang="0">
                  <a:pos x="21" y="29"/>
                </a:cxn>
                <a:cxn ang="0">
                  <a:pos x="18" y="30"/>
                </a:cxn>
                <a:cxn ang="0">
                  <a:pos x="16" y="26"/>
                </a:cxn>
                <a:cxn ang="0">
                  <a:pos x="16" y="23"/>
                </a:cxn>
                <a:cxn ang="0">
                  <a:pos x="15" y="21"/>
                </a:cxn>
                <a:cxn ang="0">
                  <a:pos x="15" y="18"/>
                </a:cxn>
                <a:cxn ang="0">
                  <a:pos x="15" y="16"/>
                </a:cxn>
                <a:cxn ang="0">
                  <a:pos x="13" y="16"/>
                </a:cxn>
                <a:cxn ang="0">
                  <a:pos x="10" y="16"/>
                </a:cxn>
                <a:cxn ang="0">
                  <a:pos x="7" y="13"/>
                </a:cxn>
                <a:cxn ang="0">
                  <a:pos x="4" y="13"/>
                </a:cxn>
                <a:cxn ang="0">
                  <a:pos x="3" y="10"/>
                </a:cxn>
                <a:cxn ang="0">
                  <a:pos x="1" y="8"/>
                </a:cxn>
                <a:cxn ang="0">
                  <a:pos x="1" y="7"/>
                </a:cxn>
                <a:cxn ang="0">
                  <a:pos x="2" y="4"/>
                </a:cxn>
                <a:cxn ang="0">
                  <a:pos x="5" y="1"/>
                </a:cxn>
              </a:cxnLst>
              <a:rect l="0" t="0" r="r" b="b"/>
              <a:pathLst>
                <a:path w="35" h="30">
                  <a:moveTo>
                    <a:pt x="5" y="1"/>
                  </a:moveTo>
                  <a:lnTo>
                    <a:pt x="4" y="2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6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8" y="1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2"/>
                  </a:lnTo>
                  <a:lnTo>
                    <a:pt x="13" y="3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9" y="4"/>
                  </a:lnTo>
                  <a:lnTo>
                    <a:pt x="20" y="5"/>
                  </a:lnTo>
                  <a:lnTo>
                    <a:pt x="21" y="5"/>
                  </a:lnTo>
                  <a:lnTo>
                    <a:pt x="23" y="5"/>
                  </a:lnTo>
                  <a:lnTo>
                    <a:pt x="24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8" y="5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2" y="8"/>
                  </a:lnTo>
                  <a:lnTo>
                    <a:pt x="33" y="9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3" y="10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4" y="13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3" y="18"/>
                  </a:lnTo>
                  <a:lnTo>
                    <a:pt x="33" y="19"/>
                  </a:lnTo>
                  <a:lnTo>
                    <a:pt x="32" y="20"/>
                  </a:lnTo>
                  <a:lnTo>
                    <a:pt x="31" y="20"/>
                  </a:lnTo>
                  <a:lnTo>
                    <a:pt x="30" y="21"/>
                  </a:lnTo>
                  <a:lnTo>
                    <a:pt x="28" y="21"/>
                  </a:lnTo>
                  <a:lnTo>
                    <a:pt x="27" y="22"/>
                  </a:lnTo>
                  <a:lnTo>
                    <a:pt x="26" y="22"/>
                  </a:lnTo>
                  <a:lnTo>
                    <a:pt x="24" y="21"/>
                  </a:lnTo>
                  <a:lnTo>
                    <a:pt x="22" y="21"/>
                  </a:lnTo>
                  <a:lnTo>
                    <a:pt x="23" y="22"/>
                  </a:lnTo>
                  <a:lnTo>
                    <a:pt x="24" y="22"/>
                  </a:lnTo>
                  <a:lnTo>
                    <a:pt x="24" y="24"/>
                  </a:lnTo>
                  <a:lnTo>
                    <a:pt x="24" y="25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4" y="27"/>
                  </a:lnTo>
                  <a:lnTo>
                    <a:pt x="24" y="28"/>
                  </a:lnTo>
                  <a:lnTo>
                    <a:pt x="21" y="29"/>
                  </a:lnTo>
                  <a:lnTo>
                    <a:pt x="20" y="30"/>
                  </a:lnTo>
                  <a:lnTo>
                    <a:pt x="18" y="30"/>
                  </a:lnTo>
                  <a:lnTo>
                    <a:pt x="17" y="28"/>
                  </a:lnTo>
                  <a:lnTo>
                    <a:pt x="16" y="26"/>
                  </a:lnTo>
                  <a:lnTo>
                    <a:pt x="15" y="25"/>
                  </a:lnTo>
                  <a:lnTo>
                    <a:pt x="16" y="23"/>
                  </a:lnTo>
                  <a:lnTo>
                    <a:pt x="15" y="22"/>
                  </a:lnTo>
                  <a:lnTo>
                    <a:pt x="15" y="21"/>
                  </a:lnTo>
                  <a:lnTo>
                    <a:pt x="14" y="20"/>
                  </a:lnTo>
                  <a:lnTo>
                    <a:pt x="15" y="18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3" y="16"/>
                  </a:lnTo>
                  <a:lnTo>
                    <a:pt x="12" y="16"/>
                  </a:lnTo>
                  <a:lnTo>
                    <a:pt x="10" y="16"/>
                  </a:lnTo>
                  <a:lnTo>
                    <a:pt x="9" y="14"/>
                  </a:lnTo>
                  <a:lnTo>
                    <a:pt x="7" y="13"/>
                  </a:lnTo>
                  <a:lnTo>
                    <a:pt x="5" y="14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3" y="10"/>
                  </a:lnTo>
                  <a:lnTo>
                    <a:pt x="2" y="9"/>
                  </a:lnTo>
                  <a:lnTo>
                    <a:pt x="1" y="8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5"/>
                  </a:lnTo>
                  <a:lnTo>
                    <a:pt x="2" y="4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29" name="Freeform 89" hidden="1"/>
            <p:cNvSpPr>
              <a:spLocks/>
            </p:cNvSpPr>
            <p:nvPr/>
          </p:nvSpPr>
          <p:spPr bwMode="auto">
            <a:xfrm>
              <a:off x="827" y="1426"/>
              <a:ext cx="185" cy="218"/>
            </a:xfrm>
            <a:custGeom>
              <a:avLst/>
              <a:gdLst/>
              <a:ahLst/>
              <a:cxnLst>
                <a:cxn ang="0">
                  <a:pos x="14" y="4"/>
                </a:cxn>
                <a:cxn ang="0">
                  <a:pos x="12" y="3"/>
                </a:cxn>
                <a:cxn ang="0">
                  <a:pos x="12" y="3"/>
                </a:cxn>
                <a:cxn ang="0">
                  <a:pos x="9" y="3"/>
                </a:cxn>
                <a:cxn ang="0">
                  <a:pos x="9" y="2"/>
                </a:cxn>
                <a:cxn ang="0">
                  <a:pos x="8" y="2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3"/>
                </a:cxn>
                <a:cxn ang="0">
                  <a:pos x="1" y="5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1" y="11"/>
                </a:cxn>
                <a:cxn ang="0">
                  <a:pos x="2" y="9"/>
                </a:cxn>
                <a:cxn ang="0">
                  <a:pos x="2" y="10"/>
                </a:cxn>
                <a:cxn ang="0">
                  <a:pos x="2" y="12"/>
                </a:cxn>
                <a:cxn ang="0">
                  <a:pos x="1" y="13"/>
                </a:cxn>
                <a:cxn ang="0">
                  <a:pos x="1" y="14"/>
                </a:cxn>
                <a:cxn ang="0">
                  <a:pos x="0" y="14"/>
                </a:cxn>
                <a:cxn ang="0">
                  <a:pos x="1" y="15"/>
                </a:cxn>
                <a:cxn ang="0">
                  <a:pos x="2" y="15"/>
                </a:cxn>
                <a:cxn ang="0">
                  <a:pos x="2" y="16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4" y="16"/>
                </a:cxn>
                <a:cxn ang="0">
                  <a:pos x="5" y="16"/>
                </a:cxn>
                <a:cxn ang="0">
                  <a:pos x="5" y="14"/>
                </a:cxn>
                <a:cxn ang="0">
                  <a:pos x="6" y="13"/>
                </a:cxn>
                <a:cxn ang="0">
                  <a:pos x="7" y="13"/>
                </a:cxn>
                <a:cxn ang="0">
                  <a:pos x="7" y="12"/>
                </a:cxn>
                <a:cxn ang="0">
                  <a:pos x="11" y="10"/>
                </a:cxn>
                <a:cxn ang="0">
                  <a:pos x="13" y="8"/>
                </a:cxn>
                <a:cxn ang="0">
                  <a:pos x="14" y="6"/>
                </a:cxn>
                <a:cxn ang="0">
                  <a:pos x="14" y="6"/>
                </a:cxn>
                <a:cxn ang="0">
                  <a:pos x="13" y="4"/>
                </a:cxn>
                <a:cxn ang="0">
                  <a:pos x="13" y="4"/>
                </a:cxn>
                <a:cxn ang="0">
                  <a:pos x="14" y="4"/>
                </a:cxn>
                <a:cxn ang="0">
                  <a:pos x="14" y="4"/>
                </a:cxn>
              </a:cxnLst>
              <a:rect l="0" t="0" r="r" b="b"/>
              <a:pathLst>
                <a:path w="14" h="17">
                  <a:moveTo>
                    <a:pt x="14" y="4"/>
                  </a:moveTo>
                  <a:lnTo>
                    <a:pt x="12" y="3"/>
                  </a:lnTo>
                  <a:lnTo>
                    <a:pt x="12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8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1" y="5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0" y="14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6" y="13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11" y="10"/>
                  </a:lnTo>
                  <a:lnTo>
                    <a:pt x="13" y="8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4" y="4"/>
                  </a:lnTo>
                  <a:lnTo>
                    <a:pt x="14" y="4"/>
                  </a:lnTo>
                </a:path>
              </a:pathLst>
            </a:custGeom>
            <a:solidFill>
              <a:srgbClr val="D4D4D4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0" name="Freeform 90" hidden="1"/>
            <p:cNvSpPr>
              <a:spLocks/>
            </p:cNvSpPr>
            <p:nvPr/>
          </p:nvSpPr>
          <p:spPr bwMode="auto">
            <a:xfrm>
              <a:off x="1445" y="2131"/>
              <a:ext cx="275" cy="302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" y="6"/>
                </a:cxn>
                <a:cxn ang="0">
                  <a:pos x="1" y="4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10" y="1"/>
                </a:cxn>
                <a:cxn ang="0">
                  <a:pos x="12" y="3"/>
                </a:cxn>
                <a:cxn ang="0">
                  <a:pos x="12" y="3"/>
                </a:cxn>
                <a:cxn ang="0">
                  <a:pos x="12" y="4"/>
                </a:cxn>
                <a:cxn ang="0">
                  <a:pos x="12" y="7"/>
                </a:cxn>
                <a:cxn ang="0">
                  <a:pos x="12" y="8"/>
                </a:cxn>
                <a:cxn ang="0">
                  <a:pos x="14" y="8"/>
                </a:cxn>
                <a:cxn ang="0">
                  <a:pos x="16" y="8"/>
                </a:cxn>
                <a:cxn ang="0">
                  <a:pos x="18" y="9"/>
                </a:cxn>
                <a:cxn ang="0">
                  <a:pos x="18" y="9"/>
                </a:cxn>
                <a:cxn ang="0">
                  <a:pos x="18" y="12"/>
                </a:cxn>
                <a:cxn ang="0">
                  <a:pos x="19" y="13"/>
                </a:cxn>
                <a:cxn ang="0">
                  <a:pos x="19" y="13"/>
                </a:cxn>
                <a:cxn ang="0">
                  <a:pos x="21" y="13"/>
                </a:cxn>
                <a:cxn ang="0">
                  <a:pos x="21" y="13"/>
                </a:cxn>
                <a:cxn ang="0">
                  <a:pos x="21" y="15"/>
                </a:cxn>
                <a:cxn ang="0">
                  <a:pos x="21" y="18"/>
                </a:cxn>
                <a:cxn ang="0">
                  <a:pos x="20" y="20"/>
                </a:cxn>
                <a:cxn ang="0">
                  <a:pos x="18" y="23"/>
                </a:cxn>
                <a:cxn ang="0">
                  <a:pos x="15" y="23"/>
                </a:cxn>
                <a:cxn ang="0">
                  <a:pos x="13" y="23"/>
                </a:cxn>
                <a:cxn ang="0">
                  <a:pos x="11" y="22"/>
                </a:cxn>
                <a:cxn ang="0">
                  <a:pos x="11" y="22"/>
                </a:cxn>
                <a:cxn ang="0">
                  <a:pos x="11" y="21"/>
                </a:cxn>
                <a:cxn ang="0">
                  <a:pos x="13" y="18"/>
                </a:cxn>
                <a:cxn ang="0">
                  <a:pos x="12" y="17"/>
                </a:cxn>
                <a:cxn ang="0">
                  <a:pos x="11" y="16"/>
                </a:cxn>
                <a:cxn ang="0">
                  <a:pos x="8" y="14"/>
                </a:cxn>
                <a:cxn ang="0">
                  <a:pos x="5" y="13"/>
                </a:cxn>
                <a:cxn ang="0">
                  <a:pos x="4" y="12"/>
                </a:cxn>
                <a:cxn ang="0">
                  <a:pos x="2" y="11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0" y="9"/>
                </a:cxn>
              </a:cxnLst>
              <a:rect l="0" t="0" r="r" b="b"/>
              <a:pathLst>
                <a:path w="21" h="23">
                  <a:moveTo>
                    <a:pt x="0" y="9"/>
                  </a:moveTo>
                  <a:lnTo>
                    <a:pt x="1" y="6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21" y="18"/>
                  </a:lnTo>
                  <a:lnTo>
                    <a:pt x="20" y="20"/>
                  </a:lnTo>
                  <a:lnTo>
                    <a:pt x="18" y="23"/>
                  </a:lnTo>
                  <a:lnTo>
                    <a:pt x="15" y="23"/>
                  </a:lnTo>
                  <a:lnTo>
                    <a:pt x="13" y="23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1"/>
                  </a:lnTo>
                  <a:lnTo>
                    <a:pt x="13" y="18"/>
                  </a:lnTo>
                  <a:lnTo>
                    <a:pt x="12" y="17"/>
                  </a:lnTo>
                  <a:lnTo>
                    <a:pt x="11" y="16"/>
                  </a:lnTo>
                  <a:lnTo>
                    <a:pt x="8" y="14"/>
                  </a:lnTo>
                  <a:lnTo>
                    <a:pt x="5" y="13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1" name="Freeform 91" hidden="1"/>
            <p:cNvSpPr>
              <a:spLocks/>
            </p:cNvSpPr>
            <p:nvPr/>
          </p:nvSpPr>
          <p:spPr bwMode="auto">
            <a:xfrm>
              <a:off x="1720" y="1280"/>
              <a:ext cx="107" cy="129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7" y="3"/>
                </a:cxn>
                <a:cxn ang="0">
                  <a:pos x="5" y="2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1" y="4"/>
                </a:cxn>
                <a:cxn ang="0">
                  <a:pos x="1" y="5"/>
                </a:cxn>
                <a:cxn ang="0">
                  <a:pos x="1" y="8"/>
                </a:cxn>
                <a:cxn ang="0">
                  <a:pos x="0" y="9"/>
                </a:cxn>
                <a:cxn ang="0">
                  <a:pos x="1" y="10"/>
                </a:cxn>
                <a:cxn ang="0">
                  <a:pos x="3" y="9"/>
                </a:cxn>
                <a:cxn ang="0">
                  <a:pos x="4" y="9"/>
                </a:cxn>
                <a:cxn ang="0">
                  <a:pos x="5" y="8"/>
                </a:cxn>
                <a:cxn ang="0">
                  <a:pos x="6" y="7"/>
                </a:cxn>
                <a:cxn ang="0">
                  <a:pos x="8" y="4"/>
                </a:cxn>
                <a:cxn ang="0">
                  <a:pos x="8" y="4"/>
                </a:cxn>
              </a:cxnLst>
              <a:rect l="0" t="0" r="r" b="b"/>
              <a:pathLst>
                <a:path w="8" h="10">
                  <a:moveTo>
                    <a:pt x="8" y="4"/>
                  </a:moveTo>
                  <a:lnTo>
                    <a:pt x="8" y="4"/>
                  </a:lnTo>
                  <a:lnTo>
                    <a:pt x="7" y="3"/>
                  </a:lnTo>
                  <a:lnTo>
                    <a:pt x="5" y="2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8"/>
                  </a:lnTo>
                  <a:lnTo>
                    <a:pt x="0" y="9"/>
                  </a:lnTo>
                  <a:lnTo>
                    <a:pt x="1" y="10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8"/>
                  </a:lnTo>
                  <a:lnTo>
                    <a:pt x="6" y="7"/>
                  </a:lnTo>
                  <a:lnTo>
                    <a:pt x="8" y="4"/>
                  </a:lnTo>
                  <a:lnTo>
                    <a:pt x="8" y="4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2" name="Freeform 92" hidden="1"/>
            <p:cNvSpPr>
              <a:spLocks/>
            </p:cNvSpPr>
            <p:nvPr/>
          </p:nvSpPr>
          <p:spPr bwMode="auto">
            <a:xfrm>
              <a:off x="1591" y="2534"/>
              <a:ext cx="180" cy="20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" y="1"/>
                </a:cxn>
                <a:cxn ang="0">
                  <a:pos x="1" y="4"/>
                </a:cxn>
                <a:cxn ang="0">
                  <a:pos x="1" y="6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1" y="13"/>
                </a:cxn>
                <a:cxn ang="0">
                  <a:pos x="3" y="13"/>
                </a:cxn>
                <a:cxn ang="0">
                  <a:pos x="6" y="15"/>
                </a:cxn>
                <a:cxn ang="0">
                  <a:pos x="7" y="14"/>
                </a:cxn>
                <a:cxn ang="0">
                  <a:pos x="9" y="15"/>
                </a:cxn>
                <a:cxn ang="0">
                  <a:pos x="11" y="14"/>
                </a:cxn>
                <a:cxn ang="0">
                  <a:pos x="13" y="11"/>
                </a:cxn>
                <a:cxn ang="0">
                  <a:pos x="13" y="11"/>
                </a:cxn>
                <a:cxn ang="0">
                  <a:pos x="13" y="9"/>
                </a:cxn>
                <a:cxn ang="0">
                  <a:pos x="14" y="8"/>
                </a:cxn>
                <a:cxn ang="0">
                  <a:pos x="12" y="7"/>
                </a:cxn>
                <a:cxn ang="0">
                  <a:pos x="12" y="6"/>
                </a:cxn>
                <a:cxn ang="0">
                  <a:pos x="10" y="5"/>
                </a:cxn>
                <a:cxn ang="0">
                  <a:pos x="10" y="4"/>
                </a:cxn>
                <a:cxn ang="0">
                  <a:pos x="8" y="4"/>
                </a:cxn>
                <a:cxn ang="0">
                  <a:pos x="7" y="2"/>
                </a:cxn>
                <a:cxn ang="0">
                  <a:pos x="7" y="3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4" h="15">
                  <a:moveTo>
                    <a:pt x="2" y="0"/>
                  </a:moveTo>
                  <a:lnTo>
                    <a:pt x="1" y="1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9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13"/>
                  </a:lnTo>
                  <a:lnTo>
                    <a:pt x="3" y="13"/>
                  </a:lnTo>
                  <a:lnTo>
                    <a:pt x="6" y="15"/>
                  </a:lnTo>
                  <a:lnTo>
                    <a:pt x="7" y="14"/>
                  </a:lnTo>
                  <a:lnTo>
                    <a:pt x="9" y="15"/>
                  </a:lnTo>
                  <a:lnTo>
                    <a:pt x="11" y="14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9"/>
                  </a:lnTo>
                  <a:lnTo>
                    <a:pt x="14" y="8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0" y="5"/>
                  </a:lnTo>
                  <a:lnTo>
                    <a:pt x="10" y="4"/>
                  </a:lnTo>
                  <a:lnTo>
                    <a:pt x="8" y="4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3" name="Freeform 93" hidden="1"/>
            <p:cNvSpPr>
              <a:spLocks/>
            </p:cNvSpPr>
            <p:nvPr/>
          </p:nvSpPr>
          <p:spPr bwMode="auto">
            <a:xfrm>
              <a:off x="1445" y="2131"/>
              <a:ext cx="275" cy="302"/>
            </a:xfrm>
            <a:custGeom>
              <a:avLst/>
              <a:gdLst/>
              <a:ahLst/>
              <a:cxnLst>
                <a:cxn ang="0">
                  <a:pos x="12" y="3"/>
                </a:cxn>
                <a:cxn ang="0">
                  <a:pos x="12" y="3"/>
                </a:cxn>
                <a:cxn ang="0">
                  <a:pos x="12" y="4"/>
                </a:cxn>
                <a:cxn ang="0">
                  <a:pos x="12" y="7"/>
                </a:cxn>
                <a:cxn ang="0">
                  <a:pos x="12" y="8"/>
                </a:cxn>
                <a:cxn ang="0">
                  <a:pos x="14" y="8"/>
                </a:cxn>
                <a:cxn ang="0">
                  <a:pos x="16" y="8"/>
                </a:cxn>
                <a:cxn ang="0">
                  <a:pos x="18" y="9"/>
                </a:cxn>
                <a:cxn ang="0">
                  <a:pos x="18" y="9"/>
                </a:cxn>
                <a:cxn ang="0">
                  <a:pos x="18" y="12"/>
                </a:cxn>
                <a:cxn ang="0">
                  <a:pos x="19" y="13"/>
                </a:cxn>
                <a:cxn ang="0">
                  <a:pos x="19" y="13"/>
                </a:cxn>
                <a:cxn ang="0">
                  <a:pos x="21" y="13"/>
                </a:cxn>
                <a:cxn ang="0">
                  <a:pos x="21" y="13"/>
                </a:cxn>
                <a:cxn ang="0">
                  <a:pos x="21" y="15"/>
                </a:cxn>
                <a:cxn ang="0">
                  <a:pos x="21" y="18"/>
                </a:cxn>
                <a:cxn ang="0">
                  <a:pos x="20" y="20"/>
                </a:cxn>
                <a:cxn ang="0">
                  <a:pos x="18" y="23"/>
                </a:cxn>
                <a:cxn ang="0">
                  <a:pos x="15" y="23"/>
                </a:cxn>
                <a:cxn ang="0">
                  <a:pos x="13" y="23"/>
                </a:cxn>
                <a:cxn ang="0">
                  <a:pos x="11" y="22"/>
                </a:cxn>
                <a:cxn ang="0">
                  <a:pos x="11" y="22"/>
                </a:cxn>
                <a:cxn ang="0">
                  <a:pos x="11" y="21"/>
                </a:cxn>
                <a:cxn ang="0">
                  <a:pos x="13" y="18"/>
                </a:cxn>
                <a:cxn ang="0">
                  <a:pos x="12" y="17"/>
                </a:cxn>
                <a:cxn ang="0">
                  <a:pos x="11" y="16"/>
                </a:cxn>
                <a:cxn ang="0">
                  <a:pos x="8" y="14"/>
                </a:cxn>
                <a:cxn ang="0">
                  <a:pos x="5" y="13"/>
                </a:cxn>
                <a:cxn ang="0">
                  <a:pos x="4" y="12"/>
                </a:cxn>
                <a:cxn ang="0">
                  <a:pos x="2" y="11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6"/>
                </a:cxn>
                <a:cxn ang="0">
                  <a:pos x="1" y="4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10" y="1"/>
                </a:cxn>
                <a:cxn ang="0">
                  <a:pos x="12" y="3"/>
                </a:cxn>
                <a:cxn ang="0">
                  <a:pos x="12" y="3"/>
                </a:cxn>
              </a:cxnLst>
              <a:rect l="0" t="0" r="r" b="b"/>
              <a:pathLst>
                <a:path w="21" h="23">
                  <a:moveTo>
                    <a:pt x="12" y="3"/>
                  </a:moveTo>
                  <a:lnTo>
                    <a:pt x="12" y="3"/>
                  </a:lnTo>
                  <a:lnTo>
                    <a:pt x="12" y="4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21" y="18"/>
                  </a:lnTo>
                  <a:lnTo>
                    <a:pt x="20" y="20"/>
                  </a:lnTo>
                  <a:lnTo>
                    <a:pt x="18" y="23"/>
                  </a:lnTo>
                  <a:lnTo>
                    <a:pt x="15" y="23"/>
                  </a:lnTo>
                  <a:lnTo>
                    <a:pt x="13" y="23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1"/>
                  </a:lnTo>
                  <a:lnTo>
                    <a:pt x="13" y="18"/>
                  </a:lnTo>
                  <a:lnTo>
                    <a:pt x="12" y="17"/>
                  </a:lnTo>
                  <a:lnTo>
                    <a:pt x="11" y="16"/>
                  </a:lnTo>
                  <a:lnTo>
                    <a:pt x="8" y="14"/>
                  </a:lnTo>
                  <a:lnTo>
                    <a:pt x="5" y="13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6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3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4" name="Freeform 94" hidden="1"/>
            <p:cNvSpPr>
              <a:spLocks/>
            </p:cNvSpPr>
            <p:nvPr/>
          </p:nvSpPr>
          <p:spPr bwMode="auto">
            <a:xfrm>
              <a:off x="1496" y="3492"/>
              <a:ext cx="67" cy="56"/>
            </a:xfrm>
            <a:custGeom>
              <a:avLst/>
              <a:gdLst/>
              <a:ahLst/>
              <a:cxnLst>
                <a:cxn ang="0">
                  <a:pos x="5" y="1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2" y="4"/>
                </a:cxn>
                <a:cxn ang="0">
                  <a:pos x="1" y="4"/>
                </a:cxn>
                <a:cxn ang="0">
                  <a:pos x="0" y="3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3" y="2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0"/>
                </a:cxn>
                <a:cxn ang="0">
                  <a:pos x="3" y="1"/>
                </a:cxn>
                <a:cxn ang="0">
                  <a:pos x="5" y="1"/>
                </a:cxn>
                <a:cxn ang="0">
                  <a:pos x="5" y="1"/>
                </a:cxn>
              </a:cxnLst>
              <a:rect l="0" t="0" r="r" b="b"/>
              <a:pathLst>
                <a:path w="5" h="4">
                  <a:moveTo>
                    <a:pt x="5" y="1"/>
                  </a:moveTo>
                  <a:lnTo>
                    <a:pt x="5" y="1"/>
                  </a:lnTo>
                  <a:lnTo>
                    <a:pt x="5" y="1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1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5" name="Freeform 95" hidden="1"/>
            <p:cNvSpPr>
              <a:spLocks/>
            </p:cNvSpPr>
            <p:nvPr/>
          </p:nvSpPr>
          <p:spPr bwMode="auto">
            <a:xfrm>
              <a:off x="1552" y="3492"/>
              <a:ext cx="62" cy="67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2" y="4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2" y="4"/>
                </a:cxn>
                <a:cxn ang="0">
                  <a:pos x="1" y="4"/>
                </a:cxn>
                <a:cxn ang="0">
                  <a:pos x="1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2" y="2"/>
                </a:cxn>
                <a:cxn ang="0">
                  <a:pos x="1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5" h="5">
                  <a:moveTo>
                    <a:pt x="4" y="2"/>
                  </a:moveTo>
                  <a:lnTo>
                    <a:pt x="3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2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6" name="Freeform 96" hidden="1"/>
            <p:cNvSpPr>
              <a:spLocks/>
            </p:cNvSpPr>
            <p:nvPr/>
          </p:nvSpPr>
          <p:spPr bwMode="auto">
            <a:xfrm>
              <a:off x="1209" y="1801"/>
              <a:ext cx="404" cy="459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7" y="0"/>
                </a:cxn>
                <a:cxn ang="0">
                  <a:pos x="11" y="0"/>
                </a:cxn>
                <a:cxn ang="0">
                  <a:pos x="11" y="2"/>
                </a:cxn>
                <a:cxn ang="0">
                  <a:pos x="11" y="6"/>
                </a:cxn>
                <a:cxn ang="0">
                  <a:pos x="16" y="7"/>
                </a:cxn>
                <a:cxn ang="0">
                  <a:pos x="19" y="9"/>
                </a:cxn>
                <a:cxn ang="0">
                  <a:pos x="22" y="10"/>
                </a:cxn>
                <a:cxn ang="0">
                  <a:pos x="23" y="11"/>
                </a:cxn>
                <a:cxn ang="0">
                  <a:pos x="24" y="14"/>
                </a:cxn>
                <a:cxn ang="0">
                  <a:pos x="24" y="17"/>
                </a:cxn>
                <a:cxn ang="0">
                  <a:pos x="29" y="19"/>
                </a:cxn>
                <a:cxn ang="0">
                  <a:pos x="30" y="20"/>
                </a:cxn>
                <a:cxn ang="0">
                  <a:pos x="31" y="25"/>
                </a:cxn>
                <a:cxn ang="0">
                  <a:pos x="30" y="27"/>
                </a:cxn>
                <a:cxn ang="0">
                  <a:pos x="28" y="26"/>
                </a:cxn>
                <a:cxn ang="0">
                  <a:pos x="25" y="25"/>
                </a:cxn>
                <a:cxn ang="0">
                  <a:pos x="20" y="28"/>
                </a:cxn>
                <a:cxn ang="0">
                  <a:pos x="19" y="31"/>
                </a:cxn>
                <a:cxn ang="0">
                  <a:pos x="17" y="33"/>
                </a:cxn>
                <a:cxn ang="0">
                  <a:pos x="13" y="35"/>
                </a:cxn>
                <a:cxn ang="0">
                  <a:pos x="10" y="33"/>
                </a:cxn>
                <a:cxn ang="0">
                  <a:pos x="6" y="35"/>
                </a:cxn>
                <a:cxn ang="0">
                  <a:pos x="4" y="35"/>
                </a:cxn>
                <a:cxn ang="0">
                  <a:pos x="2" y="29"/>
                </a:cxn>
                <a:cxn ang="0">
                  <a:pos x="2" y="28"/>
                </a:cxn>
                <a:cxn ang="0">
                  <a:pos x="2" y="27"/>
                </a:cxn>
                <a:cxn ang="0">
                  <a:pos x="1" y="24"/>
                </a:cxn>
                <a:cxn ang="0">
                  <a:pos x="0" y="21"/>
                </a:cxn>
                <a:cxn ang="0">
                  <a:pos x="1" y="18"/>
                </a:cxn>
                <a:cxn ang="0">
                  <a:pos x="0" y="16"/>
                </a:cxn>
                <a:cxn ang="0">
                  <a:pos x="1" y="14"/>
                </a:cxn>
                <a:cxn ang="0">
                  <a:pos x="1" y="12"/>
                </a:cxn>
                <a:cxn ang="0">
                  <a:pos x="2" y="7"/>
                </a:cxn>
                <a:cxn ang="0">
                  <a:pos x="0" y="3"/>
                </a:cxn>
              </a:cxnLst>
              <a:rect l="0" t="0" r="r" b="b"/>
              <a:pathLst>
                <a:path w="31" h="35">
                  <a:moveTo>
                    <a:pt x="0" y="3"/>
                  </a:moveTo>
                  <a:lnTo>
                    <a:pt x="3" y="3"/>
                  </a:lnTo>
                  <a:lnTo>
                    <a:pt x="5" y="2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11" y="6"/>
                  </a:lnTo>
                  <a:lnTo>
                    <a:pt x="13" y="7"/>
                  </a:lnTo>
                  <a:lnTo>
                    <a:pt x="16" y="7"/>
                  </a:lnTo>
                  <a:lnTo>
                    <a:pt x="17" y="8"/>
                  </a:lnTo>
                  <a:lnTo>
                    <a:pt x="19" y="9"/>
                  </a:lnTo>
                  <a:lnTo>
                    <a:pt x="20" y="10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4" y="13"/>
                  </a:lnTo>
                  <a:lnTo>
                    <a:pt x="24" y="14"/>
                  </a:lnTo>
                  <a:lnTo>
                    <a:pt x="23" y="14"/>
                  </a:lnTo>
                  <a:lnTo>
                    <a:pt x="24" y="17"/>
                  </a:lnTo>
                  <a:lnTo>
                    <a:pt x="29" y="17"/>
                  </a:lnTo>
                  <a:lnTo>
                    <a:pt x="29" y="19"/>
                  </a:lnTo>
                  <a:lnTo>
                    <a:pt x="29" y="20"/>
                  </a:lnTo>
                  <a:lnTo>
                    <a:pt x="30" y="20"/>
                  </a:lnTo>
                  <a:lnTo>
                    <a:pt x="31" y="22"/>
                  </a:lnTo>
                  <a:lnTo>
                    <a:pt x="31" y="25"/>
                  </a:lnTo>
                  <a:lnTo>
                    <a:pt x="30" y="26"/>
                  </a:lnTo>
                  <a:lnTo>
                    <a:pt x="30" y="27"/>
                  </a:lnTo>
                  <a:lnTo>
                    <a:pt x="30" y="28"/>
                  </a:lnTo>
                  <a:lnTo>
                    <a:pt x="28" y="26"/>
                  </a:lnTo>
                  <a:lnTo>
                    <a:pt x="27" y="25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20" y="28"/>
                  </a:lnTo>
                  <a:lnTo>
                    <a:pt x="19" y="29"/>
                  </a:lnTo>
                  <a:lnTo>
                    <a:pt x="19" y="31"/>
                  </a:lnTo>
                  <a:lnTo>
                    <a:pt x="18" y="34"/>
                  </a:lnTo>
                  <a:lnTo>
                    <a:pt x="17" y="33"/>
                  </a:lnTo>
                  <a:lnTo>
                    <a:pt x="14" y="33"/>
                  </a:lnTo>
                  <a:lnTo>
                    <a:pt x="13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9" y="32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3" y="30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2" y="25"/>
                  </a:lnTo>
                  <a:lnTo>
                    <a:pt x="1" y="24"/>
                  </a:lnTo>
                  <a:lnTo>
                    <a:pt x="1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1" y="14"/>
                  </a:lnTo>
                  <a:lnTo>
                    <a:pt x="0" y="13"/>
                  </a:lnTo>
                  <a:lnTo>
                    <a:pt x="1" y="12"/>
                  </a:lnTo>
                  <a:lnTo>
                    <a:pt x="1" y="8"/>
                  </a:lnTo>
                  <a:lnTo>
                    <a:pt x="2" y="7"/>
                  </a:lnTo>
                  <a:lnTo>
                    <a:pt x="0" y="3"/>
                  </a:lnTo>
                  <a:lnTo>
                    <a:pt x="0" y="3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7" name="Freeform 97" hidden="1"/>
            <p:cNvSpPr>
              <a:spLocks/>
            </p:cNvSpPr>
            <p:nvPr/>
          </p:nvSpPr>
          <p:spPr bwMode="auto">
            <a:xfrm>
              <a:off x="1850" y="1476"/>
              <a:ext cx="79" cy="50"/>
            </a:xfrm>
            <a:custGeom>
              <a:avLst/>
              <a:gdLst/>
              <a:ahLst/>
              <a:cxnLst>
                <a:cxn ang="0">
                  <a:pos x="6" y="1"/>
                </a:cxn>
                <a:cxn ang="0">
                  <a:pos x="6" y="2"/>
                </a:cxn>
                <a:cxn ang="0">
                  <a:pos x="4" y="4"/>
                </a:cxn>
                <a:cxn ang="0">
                  <a:pos x="2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6" y="1"/>
                </a:cxn>
                <a:cxn ang="0">
                  <a:pos x="6" y="1"/>
                </a:cxn>
              </a:cxnLst>
              <a:rect l="0" t="0" r="r" b="b"/>
              <a:pathLst>
                <a:path w="6" h="4">
                  <a:moveTo>
                    <a:pt x="6" y="1"/>
                  </a:moveTo>
                  <a:lnTo>
                    <a:pt x="6" y="2"/>
                  </a:lnTo>
                  <a:lnTo>
                    <a:pt x="4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6" y="1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8" name="Freeform 98" hidden="1"/>
            <p:cNvSpPr>
              <a:spLocks/>
            </p:cNvSpPr>
            <p:nvPr/>
          </p:nvSpPr>
          <p:spPr bwMode="auto">
            <a:xfrm>
              <a:off x="1237" y="3576"/>
              <a:ext cx="118" cy="129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2" y="4"/>
                </a:cxn>
                <a:cxn ang="0">
                  <a:pos x="7" y="8"/>
                </a:cxn>
                <a:cxn ang="0">
                  <a:pos x="9" y="9"/>
                </a:cxn>
                <a:cxn ang="0">
                  <a:pos x="9" y="10"/>
                </a:cxn>
                <a:cxn ang="0">
                  <a:pos x="9" y="10"/>
                </a:cxn>
                <a:cxn ang="0">
                  <a:pos x="8" y="10"/>
                </a:cxn>
                <a:cxn ang="0">
                  <a:pos x="6" y="1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0" y="10"/>
                </a:cxn>
              </a:cxnLst>
              <a:rect l="0" t="0" r="r" b="b"/>
              <a:pathLst>
                <a:path w="9" h="10">
                  <a:moveTo>
                    <a:pt x="0" y="1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4"/>
                  </a:lnTo>
                  <a:lnTo>
                    <a:pt x="7" y="8"/>
                  </a:lnTo>
                  <a:lnTo>
                    <a:pt x="9" y="9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0" y="1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9" name="Freeform 99" hidden="1"/>
            <p:cNvSpPr>
              <a:spLocks/>
            </p:cNvSpPr>
            <p:nvPr/>
          </p:nvSpPr>
          <p:spPr bwMode="auto">
            <a:xfrm>
              <a:off x="1001" y="2081"/>
              <a:ext cx="287" cy="1557"/>
            </a:xfrm>
            <a:custGeom>
              <a:avLst/>
              <a:gdLst/>
              <a:ahLst/>
              <a:cxnLst>
                <a:cxn ang="0">
                  <a:pos x="18" y="4"/>
                </a:cxn>
                <a:cxn ang="0">
                  <a:pos x="18" y="7"/>
                </a:cxn>
                <a:cxn ang="0">
                  <a:pos x="21" y="14"/>
                </a:cxn>
                <a:cxn ang="0">
                  <a:pos x="19" y="19"/>
                </a:cxn>
                <a:cxn ang="0">
                  <a:pos x="19" y="26"/>
                </a:cxn>
                <a:cxn ang="0">
                  <a:pos x="15" y="33"/>
                </a:cxn>
                <a:cxn ang="0">
                  <a:pos x="14" y="40"/>
                </a:cxn>
                <a:cxn ang="0">
                  <a:pos x="15" y="45"/>
                </a:cxn>
                <a:cxn ang="0">
                  <a:pos x="13" y="51"/>
                </a:cxn>
                <a:cxn ang="0">
                  <a:pos x="12" y="59"/>
                </a:cxn>
                <a:cxn ang="0">
                  <a:pos x="10" y="71"/>
                </a:cxn>
                <a:cxn ang="0">
                  <a:pos x="9" y="77"/>
                </a:cxn>
                <a:cxn ang="0">
                  <a:pos x="10" y="82"/>
                </a:cxn>
                <a:cxn ang="0">
                  <a:pos x="10" y="83"/>
                </a:cxn>
                <a:cxn ang="0">
                  <a:pos x="10" y="90"/>
                </a:cxn>
                <a:cxn ang="0">
                  <a:pos x="8" y="98"/>
                </a:cxn>
                <a:cxn ang="0">
                  <a:pos x="7" y="106"/>
                </a:cxn>
                <a:cxn ang="0">
                  <a:pos x="15" y="111"/>
                </a:cxn>
                <a:cxn ang="0">
                  <a:pos x="16" y="112"/>
                </a:cxn>
                <a:cxn ang="0">
                  <a:pos x="11" y="119"/>
                </a:cxn>
                <a:cxn ang="0">
                  <a:pos x="9" y="117"/>
                </a:cxn>
                <a:cxn ang="0">
                  <a:pos x="9" y="113"/>
                </a:cxn>
                <a:cxn ang="0">
                  <a:pos x="8" y="112"/>
                </a:cxn>
                <a:cxn ang="0">
                  <a:pos x="8" y="110"/>
                </a:cxn>
                <a:cxn ang="0">
                  <a:pos x="7" y="111"/>
                </a:cxn>
                <a:cxn ang="0">
                  <a:pos x="6" y="110"/>
                </a:cxn>
                <a:cxn ang="0">
                  <a:pos x="5" y="106"/>
                </a:cxn>
                <a:cxn ang="0">
                  <a:pos x="5" y="105"/>
                </a:cxn>
                <a:cxn ang="0">
                  <a:pos x="4" y="102"/>
                </a:cxn>
                <a:cxn ang="0">
                  <a:pos x="4" y="100"/>
                </a:cxn>
                <a:cxn ang="0">
                  <a:pos x="4" y="98"/>
                </a:cxn>
                <a:cxn ang="0">
                  <a:pos x="5" y="96"/>
                </a:cxn>
                <a:cxn ang="0">
                  <a:pos x="4" y="96"/>
                </a:cxn>
                <a:cxn ang="0">
                  <a:pos x="5" y="94"/>
                </a:cxn>
                <a:cxn ang="0">
                  <a:pos x="3" y="93"/>
                </a:cxn>
                <a:cxn ang="0">
                  <a:pos x="4" y="90"/>
                </a:cxn>
                <a:cxn ang="0">
                  <a:pos x="1" y="90"/>
                </a:cxn>
                <a:cxn ang="0">
                  <a:pos x="0" y="91"/>
                </a:cxn>
                <a:cxn ang="0">
                  <a:pos x="2" y="88"/>
                </a:cxn>
                <a:cxn ang="0">
                  <a:pos x="4" y="89"/>
                </a:cxn>
                <a:cxn ang="0">
                  <a:pos x="6" y="88"/>
                </a:cxn>
                <a:cxn ang="0">
                  <a:pos x="6" y="86"/>
                </a:cxn>
                <a:cxn ang="0">
                  <a:pos x="6" y="85"/>
                </a:cxn>
                <a:cxn ang="0">
                  <a:pos x="7" y="85"/>
                </a:cxn>
                <a:cxn ang="0">
                  <a:pos x="8" y="83"/>
                </a:cxn>
                <a:cxn ang="0">
                  <a:pos x="7" y="78"/>
                </a:cxn>
                <a:cxn ang="0">
                  <a:pos x="8" y="75"/>
                </a:cxn>
                <a:cxn ang="0">
                  <a:pos x="9" y="75"/>
                </a:cxn>
                <a:cxn ang="0">
                  <a:pos x="9" y="72"/>
                </a:cxn>
                <a:cxn ang="0">
                  <a:pos x="6" y="72"/>
                </a:cxn>
                <a:cxn ang="0">
                  <a:pos x="6" y="66"/>
                </a:cxn>
                <a:cxn ang="0">
                  <a:pos x="6" y="60"/>
                </a:cxn>
                <a:cxn ang="0">
                  <a:pos x="7" y="57"/>
                </a:cxn>
                <a:cxn ang="0">
                  <a:pos x="9" y="50"/>
                </a:cxn>
                <a:cxn ang="0">
                  <a:pos x="11" y="43"/>
                </a:cxn>
                <a:cxn ang="0">
                  <a:pos x="11" y="35"/>
                </a:cxn>
                <a:cxn ang="0">
                  <a:pos x="11" y="31"/>
                </a:cxn>
                <a:cxn ang="0">
                  <a:pos x="13" y="25"/>
                </a:cxn>
                <a:cxn ang="0">
                  <a:pos x="13" y="15"/>
                </a:cxn>
                <a:cxn ang="0">
                  <a:pos x="14" y="6"/>
                </a:cxn>
                <a:cxn ang="0">
                  <a:pos x="16" y="0"/>
                </a:cxn>
              </a:cxnLst>
              <a:rect l="0" t="0" r="r" b="b"/>
              <a:pathLst>
                <a:path w="22" h="119">
                  <a:moveTo>
                    <a:pt x="16" y="0"/>
                  </a:moveTo>
                  <a:lnTo>
                    <a:pt x="17" y="1"/>
                  </a:lnTo>
                  <a:lnTo>
                    <a:pt x="17" y="3"/>
                  </a:lnTo>
                  <a:lnTo>
                    <a:pt x="18" y="4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9" y="9"/>
                  </a:lnTo>
                  <a:lnTo>
                    <a:pt x="20" y="14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15"/>
                  </a:lnTo>
                  <a:lnTo>
                    <a:pt x="22" y="17"/>
                  </a:lnTo>
                  <a:lnTo>
                    <a:pt x="19" y="19"/>
                  </a:lnTo>
                  <a:lnTo>
                    <a:pt x="19" y="20"/>
                  </a:lnTo>
                  <a:lnTo>
                    <a:pt x="18" y="21"/>
                  </a:lnTo>
                  <a:lnTo>
                    <a:pt x="18" y="22"/>
                  </a:lnTo>
                  <a:lnTo>
                    <a:pt x="19" y="26"/>
                  </a:lnTo>
                  <a:lnTo>
                    <a:pt x="18" y="27"/>
                  </a:lnTo>
                  <a:lnTo>
                    <a:pt x="17" y="28"/>
                  </a:lnTo>
                  <a:lnTo>
                    <a:pt x="16" y="29"/>
                  </a:lnTo>
                  <a:lnTo>
                    <a:pt x="15" y="33"/>
                  </a:lnTo>
                  <a:lnTo>
                    <a:pt x="15" y="35"/>
                  </a:lnTo>
                  <a:lnTo>
                    <a:pt x="13" y="38"/>
                  </a:lnTo>
                  <a:lnTo>
                    <a:pt x="13" y="40"/>
                  </a:lnTo>
                  <a:lnTo>
                    <a:pt x="14" y="40"/>
                  </a:lnTo>
                  <a:lnTo>
                    <a:pt x="14" y="42"/>
                  </a:lnTo>
                  <a:lnTo>
                    <a:pt x="14" y="43"/>
                  </a:lnTo>
                  <a:lnTo>
                    <a:pt x="14" y="44"/>
                  </a:lnTo>
                  <a:lnTo>
                    <a:pt x="15" y="45"/>
                  </a:lnTo>
                  <a:lnTo>
                    <a:pt x="15" y="47"/>
                  </a:lnTo>
                  <a:lnTo>
                    <a:pt x="14" y="49"/>
                  </a:lnTo>
                  <a:lnTo>
                    <a:pt x="14" y="50"/>
                  </a:lnTo>
                  <a:lnTo>
                    <a:pt x="13" y="51"/>
                  </a:lnTo>
                  <a:lnTo>
                    <a:pt x="14" y="53"/>
                  </a:lnTo>
                  <a:lnTo>
                    <a:pt x="12" y="55"/>
                  </a:lnTo>
                  <a:lnTo>
                    <a:pt x="12" y="56"/>
                  </a:lnTo>
                  <a:lnTo>
                    <a:pt x="12" y="59"/>
                  </a:lnTo>
                  <a:lnTo>
                    <a:pt x="12" y="62"/>
                  </a:lnTo>
                  <a:lnTo>
                    <a:pt x="11" y="63"/>
                  </a:lnTo>
                  <a:lnTo>
                    <a:pt x="10" y="67"/>
                  </a:lnTo>
                  <a:lnTo>
                    <a:pt x="10" y="71"/>
                  </a:lnTo>
                  <a:lnTo>
                    <a:pt x="10" y="72"/>
                  </a:lnTo>
                  <a:lnTo>
                    <a:pt x="10" y="73"/>
                  </a:lnTo>
                  <a:lnTo>
                    <a:pt x="9" y="75"/>
                  </a:lnTo>
                  <a:lnTo>
                    <a:pt x="9" y="77"/>
                  </a:lnTo>
                  <a:lnTo>
                    <a:pt x="10" y="77"/>
                  </a:lnTo>
                  <a:lnTo>
                    <a:pt x="10" y="79"/>
                  </a:lnTo>
                  <a:lnTo>
                    <a:pt x="10" y="80"/>
                  </a:lnTo>
                  <a:lnTo>
                    <a:pt x="10" y="82"/>
                  </a:lnTo>
                  <a:lnTo>
                    <a:pt x="11" y="82"/>
                  </a:lnTo>
                  <a:lnTo>
                    <a:pt x="11" y="83"/>
                  </a:lnTo>
                  <a:lnTo>
                    <a:pt x="11" y="83"/>
                  </a:lnTo>
                  <a:lnTo>
                    <a:pt x="10" y="83"/>
                  </a:lnTo>
                  <a:lnTo>
                    <a:pt x="10" y="84"/>
                  </a:lnTo>
                  <a:lnTo>
                    <a:pt x="11" y="84"/>
                  </a:lnTo>
                  <a:lnTo>
                    <a:pt x="10" y="86"/>
                  </a:lnTo>
                  <a:lnTo>
                    <a:pt x="10" y="90"/>
                  </a:lnTo>
                  <a:lnTo>
                    <a:pt x="10" y="92"/>
                  </a:lnTo>
                  <a:lnTo>
                    <a:pt x="9" y="94"/>
                  </a:lnTo>
                  <a:lnTo>
                    <a:pt x="9" y="96"/>
                  </a:lnTo>
                  <a:lnTo>
                    <a:pt x="8" y="98"/>
                  </a:lnTo>
                  <a:lnTo>
                    <a:pt x="6" y="101"/>
                  </a:lnTo>
                  <a:lnTo>
                    <a:pt x="6" y="104"/>
                  </a:lnTo>
                  <a:lnTo>
                    <a:pt x="6" y="106"/>
                  </a:lnTo>
                  <a:lnTo>
                    <a:pt x="7" y="106"/>
                  </a:lnTo>
                  <a:lnTo>
                    <a:pt x="9" y="106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15" y="111"/>
                  </a:lnTo>
                  <a:lnTo>
                    <a:pt x="19" y="112"/>
                  </a:lnTo>
                  <a:lnTo>
                    <a:pt x="19" y="113"/>
                  </a:lnTo>
                  <a:lnTo>
                    <a:pt x="17" y="113"/>
                  </a:lnTo>
                  <a:lnTo>
                    <a:pt x="16" y="112"/>
                  </a:lnTo>
                  <a:lnTo>
                    <a:pt x="16" y="113"/>
                  </a:lnTo>
                  <a:lnTo>
                    <a:pt x="13" y="114"/>
                  </a:lnTo>
                  <a:lnTo>
                    <a:pt x="12" y="119"/>
                  </a:lnTo>
                  <a:lnTo>
                    <a:pt x="11" y="119"/>
                  </a:lnTo>
                  <a:lnTo>
                    <a:pt x="9" y="118"/>
                  </a:lnTo>
                  <a:lnTo>
                    <a:pt x="9" y="117"/>
                  </a:lnTo>
                  <a:lnTo>
                    <a:pt x="9" y="117"/>
                  </a:lnTo>
                  <a:lnTo>
                    <a:pt x="9" y="117"/>
                  </a:lnTo>
                  <a:lnTo>
                    <a:pt x="11" y="116"/>
                  </a:lnTo>
                  <a:lnTo>
                    <a:pt x="12" y="115"/>
                  </a:lnTo>
                  <a:lnTo>
                    <a:pt x="11" y="114"/>
                  </a:lnTo>
                  <a:lnTo>
                    <a:pt x="9" y="113"/>
                  </a:lnTo>
                  <a:lnTo>
                    <a:pt x="8" y="114"/>
                  </a:lnTo>
                  <a:lnTo>
                    <a:pt x="8" y="113"/>
                  </a:lnTo>
                  <a:lnTo>
                    <a:pt x="8" y="114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7" y="110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6" y="110"/>
                  </a:lnTo>
                  <a:lnTo>
                    <a:pt x="6" y="111"/>
                  </a:lnTo>
                  <a:lnTo>
                    <a:pt x="6" y="111"/>
                  </a:lnTo>
                  <a:lnTo>
                    <a:pt x="6" y="110"/>
                  </a:lnTo>
                  <a:lnTo>
                    <a:pt x="5" y="109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5" y="106"/>
                  </a:lnTo>
                  <a:lnTo>
                    <a:pt x="5" y="106"/>
                  </a:lnTo>
                  <a:lnTo>
                    <a:pt x="4" y="106"/>
                  </a:lnTo>
                  <a:lnTo>
                    <a:pt x="4" y="105"/>
                  </a:lnTo>
                  <a:lnTo>
                    <a:pt x="5" y="105"/>
                  </a:lnTo>
                  <a:lnTo>
                    <a:pt x="4" y="104"/>
                  </a:lnTo>
                  <a:lnTo>
                    <a:pt x="3" y="104"/>
                  </a:lnTo>
                  <a:lnTo>
                    <a:pt x="4" y="103"/>
                  </a:lnTo>
                  <a:lnTo>
                    <a:pt x="4" y="102"/>
                  </a:lnTo>
                  <a:lnTo>
                    <a:pt x="5" y="101"/>
                  </a:lnTo>
                  <a:lnTo>
                    <a:pt x="5" y="101"/>
                  </a:lnTo>
                  <a:lnTo>
                    <a:pt x="5" y="99"/>
                  </a:lnTo>
                  <a:lnTo>
                    <a:pt x="4" y="100"/>
                  </a:lnTo>
                  <a:lnTo>
                    <a:pt x="4" y="101"/>
                  </a:lnTo>
                  <a:lnTo>
                    <a:pt x="4" y="101"/>
                  </a:lnTo>
                  <a:lnTo>
                    <a:pt x="4" y="98"/>
                  </a:lnTo>
                  <a:lnTo>
                    <a:pt x="4" y="98"/>
                  </a:lnTo>
                  <a:lnTo>
                    <a:pt x="4" y="98"/>
                  </a:lnTo>
                  <a:lnTo>
                    <a:pt x="4" y="97"/>
                  </a:lnTo>
                  <a:lnTo>
                    <a:pt x="5" y="97"/>
                  </a:lnTo>
                  <a:lnTo>
                    <a:pt x="5" y="96"/>
                  </a:lnTo>
                  <a:lnTo>
                    <a:pt x="3" y="97"/>
                  </a:lnTo>
                  <a:lnTo>
                    <a:pt x="3" y="95"/>
                  </a:lnTo>
                  <a:lnTo>
                    <a:pt x="4" y="95"/>
                  </a:lnTo>
                  <a:lnTo>
                    <a:pt x="4" y="96"/>
                  </a:lnTo>
                  <a:lnTo>
                    <a:pt x="4" y="95"/>
                  </a:lnTo>
                  <a:lnTo>
                    <a:pt x="6" y="95"/>
                  </a:lnTo>
                  <a:lnTo>
                    <a:pt x="5" y="94"/>
                  </a:lnTo>
                  <a:lnTo>
                    <a:pt x="5" y="94"/>
                  </a:lnTo>
                  <a:lnTo>
                    <a:pt x="4" y="94"/>
                  </a:lnTo>
                  <a:lnTo>
                    <a:pt x="4" y="94"/>
                  </a:lnTo>
                  <a:lnTo>
                    <a:pt x="4" y="93"/>
                  </a:lnTo>
                  <a:lnTo>
                    <a:pt x="3" y="93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1"/>
                  </a:lnTo>
                  <a:lnTo>
                    <a:pt x="4" y="90"/>
                  </a:lnTo>
                  <a:lnTo>
                    <a:pt x="3" y="90"/>
                  </a:lnTo>
                  <a:lnTo>
                    <a:pt x="3" y="91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91"/>
                  </a:lnTo>
                  <a:lnTo>
                    <a:pt x="1" y="91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1" y="90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2" y="87"/>
                  </a:lnTo>
                  <a:lnTo>
                    <a:pt x="4" y="87"/>
                  </a:lnTo>
                  <a:lnTo>
                    <a:pt x="4" y="88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5" y="88"/>
                  </a:lnTo>
                  <a:lnTo>
                    <a:pt x="5" y="89"/>
                  </a:lnTo>
                  <a:lnTo>
                    <a:pt x="6" y="88"/>
                  </a:lnTo>
                  <a:lnTo>
                    <a:pt x="5" y="88"/>
                  </a:lnTo>
                  <a:lnTo>
                    <a:pt x="6" y="87"/>
                  </a:lnTo>
                  <a:lnTo>
                    <a:pt x="6" y="87"/>
                  </a:lnTo>
                  <a:lnTo>
                    <a:pt x="6" y="86"/>
                  </a:lnTo>
                  <a:lnTo>
                    <a:pt x="7" y="86"/>
                  </a:lnTo>
                  <a:lnTo>
                    <a:pt x="6" y="86"/>
                  </a:lnTo>
                  <a:lnTo>
                    <a:pt x="6" y="86"/>
                  </a:lnTo>
                  <a:lnTo>
                    <a:pt x="6" y="85"/>
                  </a:lnTo>
                  <a:lnTo>
                    <a:pt x="7" y="85"/>
                  </a:lnTo>
                  <a:lnTo>
                    <a:pt x="7" y="86"/>
                  </a:lnTo>
                  <a:lnTo>
                    <a:pt x="7" y="86"/>
                  </a:lnTo>
                  <a:lnTo>
                    <a:pt x="7" y="85"/>
                  </a:lnTo>
                  <a:lnTo>
                    <a:pt x="6" y="85"/>
                  </a:lnTo>
                  <a:lnTo>
                    <a:pt x="6" y="84"/>
                  </a:lnTo>
                  <a:lnTo>
                    <a:pt x="7" y="84"/>
                  </a:lnTo>
                  <a:lnTo>
                    <a:pt x="8" y="83"/>
                  </a:lnTo>
                  <a:lnTo>
                    <a:pt x="8" y="82"/>
                  </a:lnTo>
                  <a:lnTo>
                    <a:pt x="6" y="81"/>
                  </a:lnTo>
                  <a:lnTo>
                    <a:pt x="7" y="79"/>
                  </a:lnTo>
                  <a:lnTo>
                    <a:pt x="7" y="78"/>
                  </a:lnTo>
                  <a:lnTo>
                    <a:pt x="8" y="77"/>
                  </a:lnTo>
                  <a:lnTo>
                    <a:pt x="8" y="76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8" y="74"/>
                  </a:lnTo>
                  <a:lnTo>
                    <a:pt x="8" y="74"/>
                  </a:lnTo>
                  <a:lnTo>
                    <a:pt x="8" y="74"/>
                  </a:lnTo>
                  <a:lnTo>
                    <a:pt x="9" y="75"/>
                  </a:lnTo>
                  <a:lnTo>
                    <a:pt x="8" y="73"/>
                  </a:lnTo>
                  <a:lnTo>
                    <a:pt x="8" y="73"/>
                  </a:lnTo>
                  <a:lnTo>
                    <a:pt x="8" y="73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7" y="71"/>
                  </a:lnTo>
                  <a:lnTo>
                    <a:pt x="7" y="72"/>
                  </a:lnTo>
                  <a:lnTo>
                    <a:pt x="6" y="72"/>
                  </a:lnTo>
                  <a:lnTo>
                    <a:pt x="5" y="72"/>
                  </a:lnTo>
                  <a:lnTo>
                    <a:pt x="5" y="71"/>
                  </a:lnTo>
                  <a:lnTo>
                    <a:pt x="5" y="66"/>
                  </a:lnTo>
                  <a:lnTo>
                    <a:pt x="6" y="66"/>
                  </a:lnTo>
                  <a:lnTo>
                    <a:pt x="6" y="65"/>
                  </a:lnTo>
                  <a:lnTo>
                    <a:pt x="6" y="63"/>
                  </a:lnTo>
                  <a:lnTo>
                    <a:pt x="5" y="62"/>
                  </a:lnTo>
                  <a:lnTo>
                    <a:pt x="6" y="60"/>
                  </a:lnTo>
                  <a:lnTo>
                    <a:pt x="5" y="59"/>
                  </a:lnTo>
                  <a:lnTo>
                    <a:pt x="5" y="57"/>
                  </a:lnTo>
                  <a:lnTo>
                    <a:pt x="6" y="57"/>
                  </a:lnTo>
                  <a:lnTo>
                    <a:pt x="7" y="57"/>
                  </a:lnTo>
                  <a:lnTo>
                    <a:pt x="6" y="55"/>
                  </a:lnTo>
                  <a:lnTo>
                    <a:pt x="7" y="55"/>
                  </a:lnTo>
                  <a:lnTo>
                    <a:pt x="8" y="52"/>
                  </a:lnTo>
                  <a:lnTo>
                    <a:pt x="9" y="50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10" y="44"/>
                  </a:lnTo>
                  <a:lnTo>
                    <a:pt x="11" y="43"/>
                  </a:lnTo>
                  <a:lnTo>
                    <a:pt x="11" y="42"/>
                  </a:lnTo>
                  <a:lnTo>
                    <a:pt x="10" y="37"/>
                  </a:lnTo>
                  <a:lnTo>
                    <a:pt x="10" y="36"/>
                  </a:lnTo>
                  <a:lnTo>
                    <a:pt x="11" y="35"/>
                  </a:lnTo>
                  <a:lnTo>
                    <a:pt x="11" y="34"/>
                  </a:lnTo>
                  <a:lnTo>
                    <a:pt x="11" y="32"/>
                  </a:lnTo>
                  <a:lnTo>
                    <a:pt x="11" y="32"/>
                  </a:lnTo>
                  <a:lnTo>
                    <a:pt x="11" y="31"/>
                  </a:lnTo>
                  <a:lnTo>
                    <a:pt x="12" y="28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3" y="25"/>
                  </a:lnTo>
                  <a:lnTo>
                    <a:pt x="13" y="22"/>
                  </a:lnTo>
                  <a:lnTo>
                    <a:pt x="13" y="21"/>
                  </a:lnTo>
                  <a:lnTo>
                    <a:pt x="13" y="16"/>
                  </a:lnTo>
                  <a:lnTo>
                    <a:pt x="13" y="15"/>
                  </a:lnTo>
                  <a:lnTo>
                    <a:pt x="14" y="14"/>
                  </a:lnTo>
                  <a:lnTo>
                    <a:pt x="14" y="11"/>
                  </a:lnTo>
                  <a:lnTo>
                    <a:pt x="14" y="9"/>
                  </a:lnTo>
                  <a:lnTo>
                    <a:pt x="14" y="6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16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0" name="Freeform 100" hidden="1"/>
            <p:cNvSpPr>
              <a:spLocks/>
            </p:cNvSpPr>
            <p:nvPr/>
          </p:nvSpPr>
          <p:spPr bwMode="auto">
            <a:xfrm>
              <a:off x="1142" y="3559"/>
              <a:ext cx="96" cy="146"/>
            </a:xfrm>
            <a:custGeom>
              <a:avLst/>
              <a:gdLst/>
              <a:ahLst/>
              <a:cxnLst>
                <a:cxn ang="0">
                  <a:pos x="7" y="11"/>
                </a:cxn>
                <a:cxn ang="0">
                  <a:pos x="6" y="11"/>
                </a:cxn>
                <a:cxn ang="0">
                  <a:pos x="5" y="10"/>
                </a:cxn>
                <a:cxn ang="0">
                  <a:pos x="1" y="10"/>
                </a:cxn>
                <a:cxn ang="0">
                  <a:pos x="1" y="10"/>
                </a:cxn>
                <a:cxn ang="0">
                  <a:pos x="2" y="10"/>
                </a:cxn>
                <a:cxn ang="0">
                  <a:pos x="0" y="10"/>
                </a:cxn>
                <a:cxn ang="0">
                  <a:pos x="0" y="9"/>
                </a:cxn>
                <a:cxn ang="0">
                  <a:pos x="2" y="8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4" y="8"/>
                </a:cxn>
                <a:cxn ang="0">
                  <a:pos x="3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5" y="9"/>
                </a:cxn>
                <a:cxn ang="0">
                  <a:pos x="5" y="8"/>
                </a:cxn>
                <a:cxn ang="0">
                  <a:pos x="4" y="7"/>
                </a:cxn>
                <a:cxn ang="0">
                  <a:pos x="3" y="6"/>
                </a:cxn>
                <a:cxn ang="0">
                  <a:pos x="5" y="5"/>
                </a:cxn>
                <a:cxn ang="0">
                  <a:pos x="6" y="4"/>
                </a:cxn>
                <a:cxn ang="0">
                  <a:pos x="5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4" y="2"/>
                </a:cxn>
                <a:cxn ang="0">
                  <a:pos x="3" y="2"/>
                </a:cxn>
                <a:cxn ang="0">
                  <a:pos x="3" y="1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6" y="1"/>
                </a:cxn>
                <a:cxn ang="0">
                  <a:pos x="7" y="0"/>
                </a:cxn>
                <a:cxn ang="0">
                  <a:pos x="7" y="1"/>
                </a:cxn>
                <a:cxn ang="0">
                  <a:pos x="7" y="11"/>
                </a:cxn>
                <a:cxn ang="0">
                  <a:pos x="7" y="11"/>
                </a:cxn>
              </a:cxnLst>
              <a:rect l="0" t="0" r="r" b="b"/>
              <a:pathLst>
                <a:path w="7" h="11">
                  <a:moveTo>
                    <a:pt x="7" y="11"/>
                  </a:moveTo>
                  <a:lnTo>
                    <a:pt x="6" y="11"/>
                  </a:lnTo>
                  <a:lnTo>
                    <a:pt x="5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9"/>
                  </a:lnTo>
                  <a:lnTo>
                    <a:pt x="2" y="8"/>
                  </a:lnTo>
                  <a:lnTo>
                    <a:pt x="1" y="7"/>
                  </a:lnTo>
                  <a:lnTo>
                    <a:pt x="3" y="9"/>
                  </a:lnTo>
                  <a:lnTo>
                    <a:pt x="4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4" y="7"/>
                  </a:lnTo>
                  <a:lnTo>
                    <a:pt x="3" y="6"/>
                  </a:lnTo>
                  <a:lnTo>
                    <a:pt x="5" y="5"/>
                  </a:lnTo>
                  <a:lnTo>
                    <a:pt x="6" y="4"/>
                  </a:lnTo>
                  <a:lnTo>
                    <a:pt x="5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1"/>
                  </a:lnTo>
                  <a:lnTo>
                    <a:pt x="7" y="1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1" name="Freeform 101" hidden="1"/>
            <p:cNvSpPr>
              <a:spLocks/>
            </p:cNvSpPr>
            <p:nvPr/>
          </p:nvSpPr>
          <p:spPr bwMode="auto">
            <a:xfrm>
              <a:off x="1249" y="3705"/>
              <a:ext cx="39" cy="2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3" y="2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2" name="Freeform 102" hidden="1"/>
            <p:cNvSpPr>
              <a:spLocks/>
            </p:cNvSpPr>
            <p:nvPr/>
          </p:nvSpPr>
          <p:spPr bwMode="auto">
            <a:xfrm>
              <a:off x="1041" y="3022"/>
              <a:ext cx="39" cy="7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2"/>
                </a:cxn>
                <a:cxn ang="0">
                  <a:pos x="2" y="3"/>
                </a:cxn>
                <a:cxn ang="0">
                  <a:pos x="3" y="4"/>
                </a:cxn>
                <a:cxn ang="0">
                  <a:pos x="2" y="4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2" y="6"/>
                </a:cxn>
                <a:cxn ang="0">
                  <a:pos x="1" y="6"/>
                </a:cxn>
                <a:cxn ang="0">
                  <a:pos x="0" y="5"/>
                </a:cxn>
                <a:cxn ang="0">
                  <a:pos x="1" y="4"/>
                </a:cxn>
                <a:cxn ang="0">
                  <a:pos x="1" y="1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3" y="4"/>
                  </a:lnTo>
                  <a:lnTo>
                    <a:pt x="2" y="4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6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3" name="Freeform 103" hidden="1"/>
            <p:cNvSpPr>
              <a:spLocks/>
            </p:cNvSpPr>
            <p:nvPr/>
          </p:nvSpPr>
          <p:spPr bwMode="auto">
            <a:xfrm>
              <a:off x="1013" y="3363"/>
              <a:ext cx="28" cy="67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4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1" y="5"/>
                </a:cxn>
                <a:cxn ang="0">
                  <a:pos x="1" y="3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r" b="b"/>
              <a:pathLst>
                <a:path w="2" h="5">
                  <a:moveTo>
                    <a:pt x="1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4" name="Freeform 104" hidden="1"/>
            <p:cNvSpPr>
              <a:spLocks/>
            </p:cNvSpPr>
            <p:nvPr/>
          </p:nvSpPr>
          <p:spPr bwMode="auto">
            <a:xfrm>
              <a:off x="1024" y="3470"/>
              <a:ext cx="17" cy="28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5" name="Freeform 105" hidden="1"/>
            <p:cNvSpPr>
              <a:spLocks/>
            </p:cNvSpPr>
            <p:nvPr/>
          </p:nvSpPr>
          <p:spPr bwMode="auto">
            <a:xfrm>
              <a:off x="1069" y="3537"/>
              <a:ext cx="73" cy="90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2" y="3"/>
                </a:cxn>
                <a:cxn ang="0">
                  <a:pos x="3" y="4"/>
                </a:cxn>
                <a:cxn ang="0">
                  <a:pos x="5" y="3"/>
                </a:cxn>
                <a:cxn ang="0">
                  <a:pos x="6" y="3"/>
                </a:cxn>
                <a:cxn ang="0">
                  <a:pos x="6" y="4"/>
                </a:cxn>
                <a:cxn ang="0">
                  <a:pos x="3" y="5"/>
                </a:cxn>
                <a:cxn ang="0">
                  <a:pos x="3" y="7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3" y="5"/>
                </a:cxn>
                <a:cxn ang="0">
                  <a:pos x="2" y="4"/>
                </a:cxn>
                <a:cxn ang="0">
                  <a:pos x="2" y="5"/>
                </a:cxn>
                <a:cxn ang="0">
                  <a:pos x="1" y="5"/>
                </a:cxn>
                <a:cxn ang="0">
                  <a:pos x="1" y="4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r" b="b"/>
              <a:pathLst>
                <a:path w="6" h="7">
                  <a:moveTo>
                    <a:pt x="1" y="1"/>
                  </a:move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3" y="4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3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6" name="Freeform 106" hidden="1"/>
            <p:cNvSpPr>
              <a:spLocks/>
            </p:cNvSpPr>
            <p:nvPr/>
          </p:nvSpPr>
          <p:spPr bwMode="auto">
            <a:xfrm>
              <a:off x="1041" y="3576"/>
              <a:ext cx="51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3"/>
                </a:cxn>
                <a:cxn ang="0">
                  <a:pos x="3" y="3"/>
                </a:cxn>
                <a:cxn ang="0">
                  <a:pos x="2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lnTo>
                    <a:pt x="4" y="3"/>
                  </a:lnTo>
                  <a:lnTo>
                    <a:pt x="3" y="3"/>
                  </a:lnTo>
                  <a:lnTo>
                    <a:pt x="2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7" name="Freeform 107" hidden="1"/>
            <p:cNvSpPr>
              <a:spLocks/>
            </p:cNvSpPr>
            <p:nvPr/>
          </p:nvSpPr>
          <p:spPr bwMode="auto">
            <a:xfrm>
              <a:off x="1069" y="3615"/>
              <a:ext cx="51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4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3" y="3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8" name="Freeform 108" hidden="1"/>
            <p:cNvSpPr>
              <a:spLocks/>
            </p:cNvSpPr>
            <p:nvPr/>
          </p:nvSpPr>
          <p:spPr bwMode="auto">
            <a:xfrm>
              <a:off x="1119" y="3638"/>
              <a:ext cx="39" cy="2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2"/>
                </a:cxn>
                <a:cxn ang="0">
                  <a:pos x="3" y="1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9" name="Freeform 109" hidden="1"/>
            <p:cNvSpPr>
              <a:spLocks/>
            </p:cNvSpPr>
            <p:nvPr/>
          </p:nvSpPr>
          <p:spPr bwMode="auto">
            <a:xfrm>
              <a:off x="1198" y="3705"/>
              <a:ext cx="62" cy="39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3"/>
                </a:cxn>
                <a:cxn ang="0">
                  <a:pos x="4" y="2"/>
                </a:cxn>
                <a:cxn ang="0">
                  <a:pos x="3" y="2"/>
                </a:cxn>
                <a:cxn ang="0">
                  <a:pos x="2" y="1"/>
                </a:cxn>
                <a:cxn ang="0">
                  <a:pos x="2" y="2"/>
                </a:cxn>
                <a:cxn ang="0">
                  <a:pos x="2" y="3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5" h="3">
                  <a:moveTo>
                    <a:pt x="0" y="1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0" name="Freeform 110" hidden="1"/>
            <p:cNvSpPr>
              <a:spLocks/>
            </p:cNvSpPr>
            <p:nvPr/>
          </p:nvSpPr>
          <p:spPr bwMode="auto">
            <a:xfrm>
              <a:off x="1080" y="2221"/>
              <a:ext cx="669" cy="1327"/>
            </a:xfrm>
            <a:custGeom>
              <a:avLst/>
              <a:gdLst/>
              <a:ahLst/>
              <a:cxnLst>
                <a:cxn ang="0">
                  <a:pos x="3" y="100"/>
                </a:cxn>
                <a:cxn ang="0">
                  <a:pos x="1" y="95"/>
                </a:cxn>
                <a:cxn ang="0">
                  <a:pos x="0" y="90"/>
                </a:cxn>
                <a:cxn ang="0">
                  <a:pos x="3" y="83"/>
                </a:cxn>
                <a:cxn ang="0">
                  <a:pos x="4" y="75"/>
                </a:cxn>
                <a:cxn ang="0">
                  <a:pos x="4" y="72"/>
                </a:cxn>
                <a:cxn ang="0">
                  <a:pos x="5" y="71"/>
                </a:cxn>
                <a:cxn ang="0">
                  <a:pos x="4" y="68"/>
                </a:cxn>
                <a:cxn ang="0">
                  <a:pos x="3" y="64"/>
                </a:cxn>
                <a:cxn ang="0">
                  <a:pos x="4" y="60"/>
                </a:cxn>
                <a:cxn ang="0">
                  <a:pos x="6" y="51"/>
                </a:cxn>
                <a:cxn ang="0">
                  <a:pos x="6" y="44"/>
                </a:cxn>
                <a:cxn ang="0">
                  <a:pos x="8" y="39"/>
                </a:cxn>
                <a:cxn ang="0">
                  <a:pos x="9" y="34"/>
                </a:cxn>
                <a:cxn ang="0">
                  <a:pos x="8" y="31"/>
                </a:cxn>
                <a:cxn ang="0">
                  <a:pos x="7" y="27"/>
                </a:cxn>
                <a:cxn ang="0">
                  <a:pos x="10" y="18"/>
                </a:cxn>
                <a:cxn ang="0">
                  <a:pos x="13" y="15"/>
                </a:cxn>
                <a:cxn ang="0">
                  <a:pos x="13" y="9"/>
                </a:cxn>
                <a:cxn ang="0">
                  <a:pos x="16" y="4"/>
                </a:cxn>
                <a:cxn ang="0">
                  <a:pos x="20" y="1"/>
                </a:cxn>
                <a:cxn ang="0">
                  <a:pos x="24" y="1"/>
                </a:cxn>
                <a:cxn ang="0">
                  <a:pos x="28" y="2"/>
                </a:cxn>
                <a:cxn ang="0">
                  <a:pos x="33" y="6"/>
                </a:cxn>
                <a:cxn ang="0">
                  <a:pos x="40" y="10"/>
                </a:cxn>
                <a:cxn ang="0">
                  <a:pos x="39" y="15"/>
                </a:cxn>
                <a:cxn ang="0">
                  <a:pos x="43" y="16"/>
                </a:cxn>
                <a:cxn ang="0">
                  <a:pos x="49" y="11"/>
                </a:cxn>
                <a:cxn ang="0">
                  <a:pos x="51" y="13"/>
                </a:cxn>
                <a:cxn ang="0">
                  <a:pos x="48" y="16"/>
                </a:cxn>
                <a:cxn ang="0">
                  <a:pos x="41" y="24"/>
                </a:cxn>
                <a:cxn ang="0">
                  <a:pos x="40" y="30"/>
                </a:cxn>
                <a:cxn ang="0">
                  <a:pos x="39" y="36"/>
                </a:cxn>
                <a:cxn ang="0">
                  <a:pos x="41" y="39"/>
                </a:cxn>
                <a:cxn ang="0">
                  <a:pos x="42" y="43"/>
                </a:cxn>
                <a:cxn ang="0">
                  <a:pos x="43" y="46"/>
                </a:cxn>
                <a:cxn ang="0">
                  <a:pos x="40" y="50"/>
                </a:cxn>
                <a:cxn ang="0">
                  <a:pos x="29" y="52"/>
                </a:cxn>
                <a:cxn ang="0">
                  <a:pos x="29" y="53"/>
                </a:cxn>
                <a:cxn ang="0">
                  <a:pos x="29" y="55"/>
                </a:cxn>
                <a:cxn ang="0">
                  <a:pos x="28" y="59"/>
                </a:cxn>
                <a:cxn ang="0">
                  <a:pos x="22" y="58"/>
                </a:cxn>
                <a:cxn ang="0">
                  <a:pos x="22" y="62"/>
                </a:cxn>
                <a:cxn ang="0">
                  <a:pos x="23" y="64"/>
                </a:cxn>
                <a:cxn ang="0">
                  <a:pos x="25" y="62"/>
                </a:cxn>
                <a:cxn ang="0">
                  <a:pos x="25" y="65"/>
                </a:cxn>
                <a:cxn ang="0">
                  <a:pos x="23" y="64"/>
                </a:cxn>
                <a:cxn ang="0">
                  <a:pos x="24" y="66"/>
                </a:cxn>
                <a:cxn ang="0">
                  <a:pos x="21" y="68"/>
                </a:cxn>
                <a:cxn ang="0">
                  <a:pos x="20" y="73"/>
                </a:cxn>
                <a:cxn ang="0">
                  <a:pos x="17" y="74"/>
                </a:cxn>
                <a:cxn ang="0">
                  <a:pos x="16" y="79"/>
                </a:cxn>
                <a:cxn ang="0">
                  <a:pos x="20" y="81"/>
                </a:cxn>
                <a:cxn ang="0">
                  <a:pos x="20" y="84"/>
                </a:cxn>
                <a:cxn ang="0">
                  <a:pos x="19" y="85"/>
                </a:cxn>
                <a:cxn ang="0">
                  <a:pos x="15" y="90"/>
                </a:cxn>
                <a:cxn ang="0">
                  <a:pos x="13" y="92"/>
                </a:cxn>
                <a:cxn ang="0">
                  <a:pos x="13" y="93"/>
                </a:cxn>
                <a:cxn ang="0">
                  <a:pos x="11" y="96"/>
                </a:cxn>
                <a:cxn ang="0">
                  <a:pos x="11" y="99"/>
                </a:cxn>
              </a:cxnLst>
              <a:rect l="0" t="0" r="r" b="b"/>
              <a:pathLst>
                <a:path w="51" h="101">
                  <a:moveTo>
                    <a:pt x="13" y="101"/>
                  </a:moveTo>
                  <a:lnTo>
                    <a:pt x="9" y="100"/>
                  </a:lnTo>
                  <a:lnTo>
                    <a:pt x="3" y="100"/>
                  </a:lnTo>
                  <a:lnTo>
                    <a:pt x="3" y="99"/>
                  </a:lnTo>
                  <a:lnTo>
                    <a:pt x="3" y="95"/>
                  </a:lnTo>
                  <a:lnTo>
                    <a:pt x="1" y="95"/>
                  </a:lnTo>
                  <a:lnTo>
                    <a:pt x="0" y="95"/>
                  </a:lnTo>
                  <a:lnTo>
                    <a:pt x="0" y="93"/>
                  </a:lnTo>
                  <a:lnTo>
                    <a:pt x="0" y="90"/>
                  </a:lnTo>
                  <a:lnTo>
                    <a:pt x="2" y="87"/>
                  </a:lnTo>
                  <a:lnTo>
                    <a:pt x="3" y="85"/>
                  </a:lnTo>
                  <a:lnTo>
                    <a:pt x="3" y="83"/>
                  </a:lnTo>
                  <a:lnTo>
                    <a:pt x="4" y="81"/>
                  </a:lnTo>
                  <a:lnTo>
                    <a:pt x="4" y="79"/>
                  </a:lnTo>
                  <a:lnTo>
                    <a:pt x="4" y="75"/>
                  </a:lnTo>
                  <a:lnTo>
                    <a:pt x="5" y="73"/>
                  </a:lnTo>
                  <a:lnTo>
                    <a:pt x="4" y="73"/>
                  </a:lnTo>
                  <a:lnTo>
                    <a:pt x="4" y="72"/>
                  </a:lnTo>
                  <a:lnTo>
                    <a:pt x="5" y="72"/>
                  </a:lnTo>
                  <a:lnTo>
                    <a:pt x="5" y="72"/>
                  </a:lnTo>
                  <a:lnTo>
                    <a:pt x="5" y="71"/>
                  </a:lnTo>
                  <a:lnTo>
                    <a:pt x="4" y="71"/>
                  </a:lnTo>
                  <a:lnTo>
                    <a:pt x="4" y="69"/>
                  </a:lnTo>
                  <a:lnTo>
                    <a:pt x="4" y="68"/>
                  </a:lnTo>
                  <a:lnTo>
                    <a:pt x="4" y="66"/>
                  </a:lnTo>
                  <a:lnTo>
                    <a:pt x="3" y="66"/>
                  </a:lnTo>
                  <a:lnTo>
                    <a:pt x="3" y="64"/>
                  </a:lnTo>
                  <a:lnTo>
                    <a:pt x="4" y="62"/>
                  </a:lnTo>
                  <a:lnTo>
                    <a:pt x="4" y="61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5" y="52"/>
                  </a:lnTo>
                  <a:lnTo>
                    <a:pt x="6" y="51"/>
                  </a:lnTo>
                  <a:lnTo>
                    <a:pt x="6" y="48"/>
                  </a:lnTo>
                  <a:lnTo>
                    <a:pt x="6" y="45"/>
                  </a:lnTo>
                  <a:lnTo>
                    <a:pt x="6" y="44"/>
                  </a:lnTo>
                  <a:lnTo>
                    <a:pt x="8" y="42"/>
                  </a:lnTo>
                  <a:lnTo>
                    <a:pt x="7" y="40"/>
                  </a:lnTo>
                  <a:lnTo>
                    <a:pt x="8" y="39"/>
                  </a:lnTo>
                  <a:lnTo>
                    <a:pt x="8" y="38"/>
                  </a:lnTo>
                  <a:lnTo>
                    <a:pt x="9" y="36"/>
                  </a:lnTo>
                  <a:lnTo>
                    <a:pt x="9" y="34"/>
                  </a:lnTo>
                  <a:lnTo>
                    <a:pt x="8" y="33"/>
                  </a:lnTo>
                  <a:lnTo>
                    <a:pt x="8" y="32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9"/>
                  </a:lnTo>
                  <a:lnTo>
                    <a:pt x="7" y="27"/>
                  </a:lnTo>
                  <a:lnTo>
                    <a:pt x="9" y="24"/>
                  </a:lnTo>
                  <a:lnTo>
                    <a:pt x="9" y="22"/>
                  </a:lnTo>
                  <a:lnTo>
                    <a:pt x="10" y="18"/>
                  </a:lnTo>
                  <a:lnTo>
                    <a:pt x="11" y="17"/>
                  </a:lnTo>
                  <a:lnTo>
                    <a:pt x="12" y="16"/>
                  </a:lnTo>
                  <a:lnTo>
                    <a:pt x="13" y="15"/>
                  </a:lnTo>
                  <a:lnTo>
                    <a:pt x="12" y="11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6" y="6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2" y="1"/>
                  </a:lnTo>
                  <a:lnTo>
                    <a:pt x="23" y="3"/>
                  </a:lnTo>
                  <a:lnTo>
                    <a:pt x="24" y="1"/>
                  </a:lnTo>
                  <a:lnTo>
                    <a:pt x="27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30" y="4"/>
                  </a:lnTo>
                  <a:lnTo>
                    <a:pt x="32" y="5"/>
                  </a:lnTo>
                  <a:lnTo>
                    <a:pt x="33" y="6"/>
                  </a:lnTo>
                  <a:lnTo>
                    <a:pt x="36" y="7"/>
                  </a:lnTo>
                  <a:lnTo>
                    <a:pt x="39" y="9"/>
                  </a:lnTo>
                  <a:lnTo>
                    <a:pt x="40" y="10"/>
                  </a:lnTo>
                  <a:lnTo>
                    <a:pt x="41" y="11"/>
                  </a:lnTo>
                  <a:lnTo>
                    <a:pt x="39" y="14"/>
                  </a:lnTo>
                  <a:lnTo>
                    <a:pt x="39" y="15"/>
                  </a:lnTo>
                  <a:lnTo>
                    <a:pt x="39" y="15"/>
                  </a:lnTo>
                  <a:lnTo>
                    <a:pt x="41" y="16"/>
                  </a:lnTo>
                  <a:lnTo>
                    <a:pt x="43" y="16"/>
                  </a:lnTo>
                  <a:lnTo>
                    <a:pt x="46" y="16"/>
                  </a:lnTo>
                  <a:lnTo>
                    <a:pt x="48" y="13"/>
                  </a:lnTo>
                  <a:lnTo>
                    <a:pt x="49" y="11"/>
                  </a:lnTo>
                  <a:lnTo>
                    <a:pt x="50" y="11"/>
                  </a:lnTo>
                  <a:lnTo>
                    <a:pt x="51" y="11"/>
                  </a:lnTo>
                  <a:lnTo>
                    <a:pt x="51" y="13"/>
                  </a:lnTo>
                  <a:lnTo>
                    <a:pt x="51" y="15"/>
                  </a:lnTo>
                  <a:lnTo>
                    <a:pt x="50" y="16"/>
                  </a:lnTo>
                  <a:lnTo>
                    <a:pt x="48" y="16"/>
                  </a:lnTo>
                  <a:lnTo>
                    <a:pt x="45" y="19"/>
                  </a:lnTo>
                  <a:lnTo>
                    <a:pt x="43" y="22"/>
                  </a:lnTo>
                  <a:lnTo>
                    <a:pt x="41" y="24"/>
                  </a:lnTo>
                  <a:lnTo>
                    <a:pt x="40" y="25"/>
                  </a:lnTo>
                  <a:lnTo>
                    <a:pt x="40" y="28"/>
                  </a:lnTo>
                  <a:lnTo>
                    <a:pt x="40" y="30"/>
                  </a:lnTo>
                  <a:lnTo>
                    <a:pt x="40" y="33"/>
                  </a:lnTo>
                  <a:lnTo>
                    <a:pt x="39" y="34"/>
                  </a:lnTo>
                  <a:lnTo>
                    <a:pt x="39" y="36"/>
                  </a:lnTo>
                  <a:lnTo>
                    <a:pt x="39" y="37"/>
                  </a:lnTo>
                  <a:lnTo>
                    <a:pt x="39" y="38"/>
                  </a:lnTo>
                  <a:lnTo>
                    <a:pt x="41" y="39"/>
                  </a:lnTo>
                  <a:lnTo>
                    <a:pt x="42" y="40"/>
                  </a:lnTo>
                  <a:lnTo>
                    <a:pt x="41" y="42"/>
                  </a:lnTo>
                  <a:lnTo>
                    <a:pt x="42" y="43"/>
                  </a:lnTo>
                  <a:lnTo>
                    <a:pt x="43" y="43"/>
                  </a:lnTo>
                  <a:lnTo>
                    <a:pt x="43" y="45"/>
                  </a:lnTo>
                  <a:lnTo>
                    <a:pt x="43" y="46"/>
                  </a:lnTo>
                  <a:lnTo>
                    <a:pt x="41" y="48"/>
                  </a:lnTo>
                  <a:lnTo>
                    <a:pt x="41" y="49"/>
                  </a:lnTo>
                  <a:lnTo>
                    <a:pt x="40" y="50"/>
                  </a:lnTo>
                  <a:lnTo>
                    <a:pt x="36" y="51"/>
                  </a:lnTo>
                  <a:lnTo>
                    <a:pt x="32" y="52"/>
                  </a:lnTo>
                  <a:lnTo>
                    <a:pt x="29" y="52"/>
                  </a:lnTo>
                  <a:lnTo>
                    <a:pt x="29" y="51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8"/>
                  </a:lnTo>
                  <a:lnTo>
                    <a:pt x="28" y="59"/>
                  </a:lnTo>
                  <a:lnTo>
                    <a:pt x="28" y="59"/>
                  </a:lnTo>
                  <a:lnTo>
                    <a:pt x="27" y="59"/>
                  </a:lnTo>
                  <a:lnTo>
                    <a:pt x="25" y="59"/>
                  </a:lnTo>
                  <a:lnTo>
                    <a:pt x="22" y="58"/>
                  </a:lnTo>
                  <a:lnTo>
                    <a:pt x="22" y="58"/>
                  </a:lnTo>
                  <a:lnTo>
                    <a:pt x="21" y="58"/>
                  </a:lnTo>
                  <a:lnTo>
                    <a:pt x="22" y="62"/>
                  </a:lnTo>
                  <a:lnTo>
                    <a:pt x="23" y="63"/>
                  </a:lnTo>
                  <a:lnTo>
                    <a:pt x="23" y="63"/>
                  </a:lnTo>
                  <a:lnTo>
                    <a:pt x="23" y="64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5" y="62"/>
                  </a:lnTo>
                  <a:lnTo>
                    <a:pt x="25" y="63"/>
                  </a:lnTo>
                  <a:lnTo>
                    <a:pt x="25" y="64"/>
                  </a:lnTo>
                  <a:lnTo>
                    <a:pt x="25" y="65"/>
                  </a:lnTo>
                  <a:lnTo>
                    <a:pt x="24" y="65"/>
                  </a:lnTo>
                  <a:lnTo>
                    <a:pt x="24" y="64"/>
                  </a:lnTo>
                  <a:lnTo>
                    <a:pt x="23" y="64"/>
                  </a:lnTo>
                  <a:lnTo>
                    <a:pt x="22" y="65"/>
                  </a:lnTo>
                  <a:lnTo>
                    <a:pt x="22" y="65"/>
                  </a:lnTo>
                  <a:lnTo>
                    <a:pt x="24" y="66"/>
                  </a:lnTo>
                  <a:lnTo>
                    <a:pt x="22" y="67"/>
                  </a:lnTo>
                  <a:lnTo>
                    <a:pt x="22" y="67"/>
                  </a:lnTo>
                  <a:lnTo>
                    <a:pt x="21" y="68"/>
                  </a:lnTo>
                  <a:lnTo>
                    <a:pt x="21" y="70"/>
                  </a:lnTo>
                  <a:lnTo>
                    <a:pt x="20" y="72"/>
                  </a:lnTo>
                  <a:lnTo>
                    <a:pt x="20" y="73"/>
                  </a:lnTo>
                  <a:lnTo>
                    <a:pt x="19" y="73"/>
                  </a:lnTo>
                  <a:lnTo>
                    <a:pt x="18" y="74"/>
                  </a:lnTo>
                  <a:lnTo>
                    <a:pt x="17" y="74"/>
                  </a:lnTo>
                  <a:lnTo>
                    <a:pt x="15" y="76"/>
                  </a:lnTo>
                  <a:lnTo>
                    <a:pt x="15" y="77"/>
                  </a:lnTo>
                  <a:lnTo>
                    <a:pt x="16" y="79"/>
                  </a:lnTo>
                  <a:lnTo>
                    <a:pt x="17" y="80"/>
                  </a:lnTo>
                  <a:lnTo>
                    <a:pt x="20" y="81"/>
                  </a:lnTo>
                  <a:lnTo>
                    <a:pt x="20" y="81"/>
                  </a:lnTo>
                  <a:lnTo>
                    <a:pt x="20" y="82"/>
                  </a:lnTo>
                  <a:lnTo>
                    <a:pt x="20" y="83"/>
                  </a:lnTo>
                  <a:lnTo>
                    <a:pt x="20" y="84"/>
                  </a:lnTo>
                  <a:lnTo>
                    <a:pt x="19" y="84"/>
                  </a:lnTo>
                  <a:lnTo>
                    <a:pt x="19" y="85"/>
                  </a:lnTo>
                  <a:lnTo>
                    <a:pt x="19" y="85"/>
                  </a:lnTo>
                  <a:lnTo>
                    <a:pt x="15" y="88"/>
                  </a:lnTo>
                  <a:lnTo>
                    <a:pt x="15" y="89"/>
                  </a:lnTo>
                  <a:lnTo>
                    <a:pt x="15" y="90"/>
                  </a:lnTo>
                  <a:lnTo>
                    <a:pt x="15" y="89"/>
                  </a:lnTo>
                  <a:lnTo>
                    <a:pt x="14" y="92"/>
                  </a:lnTo>
                  <a:lnTo>
                    <a:pt x="13" y="92"/>
                  </a:lnTo>
                  <a:lnTo>
                    <a:pt x="12" y="91"/>
                  </a:lnTo>
                  <a:lnTo>
                    <a:pt x="12" y="92"/>
                  </a:lnTo>
                  <a:lnTo>
                    <a:pt x="13" y="93"/>
                  </a:lnTo>
                  <a:lnTo>
                    <a:pt x="11" y="94"/>
                  </a:lnTo>
                  <a:lnTo>
                    <a:pt x="10" y="96"/>
                  </a:lnTo>
                  <a:lnTo>
                    <a:pt x="11" y="96"/>
                  </a:lnTo>
                  <a:lnTo>
                    <a:pt x="11" y="98"/>
                  </a:lnTo>
                  <a:lnTo>
                    <a:pt x="10" y="98"/>
                  </a:lnTo>
                  <a:lnTo>
                    <a:pt x="11" y="99"/>
                  </a:lnTo>
                  <a:lnTo>
                    <a:pt x="13" y="101"/>
                  </a:lnTo>
                  <a:lnTo>
                    <a:pt x="13" y="10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1" name="Freeform 111" hidden="1"/>
            <p:cNvSpPr>
              <a:spLocks/>
            </p:cNvSpPr>
            <p:nvPr/>
          </p:nvSpPr>
          <p:spPr bwMode="auto">
            <a:xfrm>
              <a:off x="816" y="1476"/>
              <a:ext cx="421" cy="616"/>
            </a:xfrm>
            <a:custGeom>
              <a:avLst/>
              <a:gdLst/>
              <a:ahLst/>
              <a:cxnLst>
                <a:cxn ang="0">
                  <a:pos x="28" y="47"/>
                </a:cxn>
                <a:cxn ang="0">
                  <a:pos x="30" y="46"/>
                </a:cxn>
                <a:cxn ang="0">
                  <a:pos x="31" y="43"/>
                </a:cxn>
                <a:cxn ang="0">
                  <a:pos x="30" y="41"/>
                </a:cxn>
                <a:cxn ang="0">
                  <a:pos x="31" y="39"/>
                </a:cxn>
                <a:cxn ang="0">
                  <a:pos x="31" y="37"/>
                </a:cxn>
                <a:cxn ang="0">
                  <a:pos x="32" y="32"/>
                </a:cxn>
                <a:cxn ang="0">
                  <a:pos x="28" y="28"/>
                </a:cxn>
                <a:cxn ang="0">
                  <a:pos x="27" y="24"/>
                </a:cxn>
                <a:cxn ang="0">
                  <a:pos x="25" y="25"/>
                </a:cxn>
                <a:cxn ang="0">
                  <a:pos x="23" y="24"/>
                </a:cxn>
                <a:cxn ang="0">
                  <a:pos x="21" y="23"/>
                </a:cxn>
                <a:cxn ang="0">
                  <a:pos x="19" y="19"/>
                </a:cxn>
                <a:cxn ang="0">
                  <a:pos x="21" y="17"/>
                </a:cxn>
                <a:cxn ang="0">
                  <a:pos x="22" y="13"/>
                </a:cxn>
                <a:cxn ang="0">
                  <a:pos x="28" y="11"/>
                </a:cxn>
                <a:cxn ang="0">
                  <a:pos x="29" y="10"/>
                </a:cxn>
                <a:cxn ang="0">
                  <a:pos x="27" y="10"/>
                </a:cxn>
                <a:cxn ang="0">
                  <a:pos x="29" y="7"/>
                </a:cxn>
                <a:cxn ang="0">
                  <a:pos x="26" y="6"/>
                </a:cxn>
                <a:cxn ang="0">
                  <a:pos x="24" y="6"/>
                </a:cxn>
                <a:cxn ang="0">
                  <a:pos x="21" y="6"/>
                </a:cxn>
                <a:cxn ang="0">
                  <a:pos x="20" y="5"/>
                </a:cxn>
                <a:cxn ang="0">
                  <a:pos x="19" y="3"/>
                </a:cxn>
                <a:cxn ang="0">
                  <a:pos x="17" y="1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5" y="2"/>
                </a:cxn>
                <a:cxn ang="0">
                  <a:pos x="12" y="6"/>
                </a:cxn>
                <a:cxn ang="0">
                  <a:pos x="8" y="9"/>
                </a:cxn>
                <a:cxn ang="0">
                  <a:pos x="6" y="10"/>
                </a:cxn>
                <a:cxn ang="0">
                  <a:pos x="5" y="12"/>
                </a:cxn>
                <a:cxn ang="0">
                  <a:pos x="4" y="12"/>
                </a:cxn>
                <a:cxn ang="0">
                  <a:pos x="3" y="11"/>
                </a:cxn>
                <a:cxn ang="0">
                  <a:pos x="1" y="10"/>
                </a:cxn>
                <a:cxn ang="0">
                  <a:pos x="2" y="9"/>
                </a:cxn>
                <a:cxn ang="0">
                  <a:pos x="0" y="13"/>
                </a:cxn>
                <a:cxn ang="0">
                  <a:pos x="0" y="15"/>
                </a:cxn>
                <a:cxn ang="0">
                  <a:pos x="4" y="18"/>
                </a:cxn>
                <a:cxn ang="0">
                  <a:pos x="6" y="21"/>
                </a:cxn>
                <a:cxn ang="0">
                  <a:pos x="8" y="27"/>
                </a:cxn>
                <a:cxn ang="0">
                  <a:pos x="10" y="30"/>
                </a:cxn>
                <a:cxn ang="0">
                  <a:pos x="12" y="34"/>
                </a:cxn>
                <a:cxn ang="0">
                  <a:pos x="12" y="36"/>
                </a:cxn>
                <a:cxn ang="0">
                  <a:pos x="15" y="40"/>
                </a:cxn>
                <a:cxn ang="0">
                  <a:pos x="23" y="44"/>
                </a:cxn>
                <a:cxn ang="0">
                  <a:pos x="26" y="47"/>
                </a:cxn>
                <a:cxn ang="0">
                  <a:pos x="27" y="47"/>
                </a:cxn>
              </a:cxnLst>
              <a:rect l="0" t="0" r="r" b="b"/>
              <a:pathLst>
                <a:path w="32" h="47">
                  <a:moveTo>
                    <a:pt x="27" y="47"/>
                  </a:moveTo>
                  <a:lnTo>
                    <a:pt x="28" y="47"/>
                  </a:lnTo>
                  <a:lnTo>
                    <a:pt x="29" y="47"/>
                  </a:lnTo>
                  <a:lnTo>
                    <a:pt x="30" y="46"/>
                  </a:lnTo>
                  <a:lnTo>
                    <a:pt x="30" y="45"/>
                  </a:lnTo>
                  <a:lnTo>
                    <a:pt x="31" y="43"/>
                  </a:lnTo>
                  <a:lnTo>
                    <a:pt x="31" y="42"/>
                  </a:lnTo>
                  <a:lnTo>
                    <a:pt x="30" y="41"/>
                  </a:lnTo>
                  <a:lnTo>
                    <a:pt x="30" y="40"/>
                  </a:lnTo>
                  <a:lnTo>
                    <a:pt x="31" y="39"/>
                  </a:lnTo>
                  <a:lnTo>
                    <a:pt x="30" y="38"/>
                  </a:lnTo>
                  <a:lnTo>
                    <a:pt x="31" y="37"/>
                  </a:lnTo>
                  <a:lnTo>
                    <a:pt x="31" y="33"/>
                  </a:lnTo>
                  <a:lnTo>
                    <a:pt x="32" y="32"/>
                  </a:lnTo>
                  <a:lnTo>
                    <a:pt x="30" y="28"/>
                  </a:lnTo>
                  <a:lnTo>
                    <a:pt x="28" y="28"/>
                  </a:lnTo>
                  <a:lnTo>
                    <a:pt x="27" y="28"/>
                  </a:lnTo>
                  <a:lnTo>
                    <a:pt x="27" y="24"/>
                  </a:lnTo>
                  <a:lnTo>
                    <a:pt x="26" y="25"/>
                  </a:lnTo>
                  <a:lnTo>
                    <a:pt x="25" y="25"/>
                  </a:lnTo>
                  <a:lnTo>
                    <a:pt x="23" y="25"/>
                  </a:lnTo>
                  <a:lnTo>
                    <a:pt x="23" y="24"/>
                  </a:lnTo>
                  <a:lnTo>
                    <a:pt x="21" y="24"/>
                  </a:lnTo>
                  <a:lnTo>
                    <a:pt x="21" y="23"/>
                  </a:lnTo>
                  <a:lnTo>
                    <a:pt x="20" y="21"/>
                  </a:lnTo>
                  <a:lnTo>
                    <a:pt x="19" y="19"/>
                  </a:lnTo>
                  <a:lnTo>
                    <a:pt x="20" y="17"/>
                  </a:lnTo>
                  <a:lnTo>
                    <a:pt x="21" y="17"/>
                  </a:lnTo>
                  <a:lnTo>
                    <a:pt x="21" y="15"/>
                  </a:lnTo>
                  <a:lnTo>
                    <a:pt x="22" y="13"/>
                  </a:lnTo>
                  <a:lnTo>
                    <a:pt x="24" y="12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9" y="10"/>
                  </a:lnTo>
                  <a:lnTo>
                    <a:pt x="28" y="10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9" y="7"/>
                  </a:lnTo>
                  <a:lnTo>
                    <a:pt x="28" y="6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4" y="6"/>
                  </a:lnTo>
                  <a:lnTo>
                    <a:pt x="23" y="6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20" y="5"/>
                  </a:lnTo>
                  <a:lnTo>
                    <a:pt x="20" y="4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2" y="6"/>
                  </a:lnTo>
                  <a:lnTo>
                    <a:pt x="8" y="8"/>
                  </a:lnTo>
                  <a:lnTo>
                    <a:pt x="8" y="9"/>
                  </a:lnTo>
                  <a:lnTo>
                    <a:pt x="7" y="9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5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2" y="9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0" y="15"/>
                  </a:lnTo>
                  <a:lnTo>
                    <a:pt x="3" y="17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6" y="21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9" y="29"/>
                  </a:lnTo>
                  <a:lnTo>
                    <a:pt x="10" y="30"/>
                  </a:lnTo>
                  <a:lnTo>
                    <a:pt x="12" y="33"/>
                  </a:lnTo>
                  <a:lnTo>
                    <a:pt x="12" y="34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7"/>
                  </a:lnTo>
                  <a:lnTo>
                    <a:pt x="15" y="40"/>
                  </a:lnTo>
                  <a:lnTo>
                    <a:pt x="19" y="42"/>
                  </a:lnTo>
                  <a:lnTo>
                    <a:pt x="23" y="44"/>
                  </a:lnTo>
                  <a:lnTo>
                    <a:pt x="24" y="45"/>
                  </a:lnTo>
                  <a:lnTo>
                    <a:pt x="26" y="47"/>
                  </a:lnTo>
                  <a:lnTo>
                    <a:pt x="27" y="47"/>
                  </a:lnTo>
                  <a:lnTo>
                    <a:pt x="27" y="47"/>
                  </a:lnTo>
                </a:path>
              </a:pathLst>
            </a:custGeom>
            <a:solidFill>
              <a:srgbClr val="DBFEBC"/>
            </a:solidFill>
            <a:ln w="6350" cap="flat" cmpd="sng">
              <a:solidFill>
                <a:srgbClr val="00B48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2" name="Freeform 112" hidden="1"/>
            <p:cNvSpPr>
              <a:spLocks/>
            </p:cNvSpPr>
            <p:nvPr/>
          </p:nvSpPr>
          <p:spPr bwMode="auto">
            <a:xfrm>
              <a:off x="1485" y="1185"/>
              <a:ext cx="169" cy="241"/>
            </a:xfrm>
            <a:custGeom>
              <a:avLst/>
              <a:gdLst/>
              <a:ahLst/>
              <a:cxnLst>
                <a:cxn ang="0">
                  <a:pos x="13" y="17"/>
                </a:cxn>
                <a:cxn ang="0">
                  <a:pos x="12" y="17"/>
                </a:cxn>
                <a:cxn ang="0">
                  <a:pos x="11" y="17"/>
                </a:cxn>
                <a:cxn ang="0">
                  <a:pos x="10" y="17"/>
                </a:cxn>
                <a:cxn ang="0">
                  <a:pos x="8" y="18"/>
                </a:cxn>
                <a:cxn ang="0">
                  <a:pos x="7" y="18"/>
                </a:cxn>
                <a:cxn ang="0">
                  <a:pos x="6" y="18"/>
                </a:cxn>
                <a:cxn ang="0">
                  <a:pos x="6" y="18"/>
                </a:cxn>
                <a:cxn ang="0">
                  <a:pos x="5" y="17"/>
                </a:cxn>
                <a:cxn ang="0">
                  <a:pos x="5" y="16"/>
                </a:cxn>
                <a:cxn ang="0">
                  <a:pos x="4" y="15"/>
                </a:cxn>
                <a:cxn ang="0">
                  <a:pos x="5" y="12"/>
                </a:cxn>
                <a:cxn ang="0">
                  <a:pos x="5" y="12"/>
                </a:cxn>
                <a:cxn ang="0">
                  <a:pos x="5" y="10"/>
                </a:cxn>
                <a:cxn ang="0">
                  <a:pos x="4" y="10"/>
                </a:cxn>
                <a:cxn ang="0">
                  <a:pos x="4" y="9"/>
                </a:cxn>
                <a:cxn ang="0">
                  <a:pos x="4" y="8"/>
                </a:cxn>
                <a:cxn ang="0">
                  <a:pos x="2" y="8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1" y="4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4" y="1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7" y="2"/>
                </a:cxn>
                <a:cxn ang="0">
                  <a:pos x="8" y="3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9" y="4"/>
                </a:cxn>
                <a:cxn ang="0">
                  <a:pos x="10" y="5"/>
                </a:cxn>
                <a:cxn ang="0">
                  <a:pos x="11" y="6"/>
                </a:cxn>
                <a:cxn ang="0">
                  <a:pos x="11" y="7"/>
                </a:cxn>
                <a:cxn ang="0">
                  <a:pos x="11" y="8"/>
                </a:cxn>
                <a:cxn ang="0">
                  <a:pos x="11" y="8"/>
                </a:cxn>
                <a:cxn ang="0">
                  <a:pos x="11" y="9"/>
                </a:cxn>
                <a:cxn ang="0">
                  <a:pos x="9" y="9"/>
                </a:cxn>
                <a:cxn ang="0">
                  <a:pos x="9" y="11"/>
                </a:cxn>
                <a:cxn ang="0">
                  <a:pos x="10" y="13"/>
                </a:cxn>
                <a:cxn ang="0">
                  <a:pos x="11" y="13"/>
                </a:cxn>
                <a:cxn ang="0">
                  <a:pos x="12" y="15"/>
                </a:cxn>
                <a:cxn ang="0">
                  <a:pos x="13" y="17"/>
                </a:cxn>
                <a:cxn ang="0">
                  <a:pos x="13" y="17"/>
                </a:cxn>
              </a:cxnLst>
              <a:rect l="0" t="0" r="r" b="b"/>
              <a:pathLst>
                <a:path w="13" h="18">
                  <a:moveTo>
                    <a:pt x="13" y="17"/>
                  </a:moveTo>
                  <a:lnTo>
                    <a:pt x="12" y="17"/>
                  </a:lnTo>
                  <a:lnTo>
                    <a:pt x="11" y="17"/>
                  </a:lnTo>
                  <a:lnTo>
                    <a:pt x="10" y="17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4" y="15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4"/>
                  </a:lnTo>
                  <a:lnTo>
                    <a:pt x="9" y="4"/>
                  </a:lnTo>
                  <a:lnTo>
                    <a:pt x="10" y="5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1"/>
                  </a:lnTo>
                  <a:lnTo>
                    <a:pt x="10" y="13"/>
                  </a:lnTo>
                  <a:lnTo>
                    <a:pt x="11" y="13"/>
                  </a:lnTo>
                  <a:lnTo>
                    <a:pt x="12" y="15"/>
                  </a:lnTo>
                  <a:lnTo>
                    <a:pt x="13" y="17"/>
                  </a:lnTo>
                  <a:lnTo>
                    <a:pt x="13" y="17"/>
                  </a:lnTo>
                </a:path>
              </a:pathLst>
            </a:custGeom>
            <a:solidFill>
              <a:srgbClr val="DDF2FA"/>
            </a:solidFill>
            <a:ln w="6350" cap="flat" cmpd="sng">
              <a:solidFill>
                <a:srgbClr val="265DC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3" name="Freeform 113" hidden="1"/>
            <p:cNvSpPr>
              <a:spLocks/>
            </p:cNvSpPr>
            <p:nvPr/>
          </p:nvSpPr>
          <p:spPr bwMode="auto">
            <a:xfrm>
              <a:off x="1603" y="1269"/>
              <a:ext cx="129" cy="140"/>
            </a:xfrm>
            <a:custGeom>
              <a:avLst/>
              <a:gdLst/>
              <a:ahLst/>
              <a:cxnLst>
                <a:cxn ang="0">
                  <a:pos x="9" y="10"/>
                </a:cxn>
                <a:cxn ang="0">
                  <a:pos x="8" y="9"/>
                </a:cxn>
                <a:cxn ang="0">
                  <a:pos x="7" y="10"/>
                </a:cxn>
                <a:cxn ang="0">
                  <a:pos x="6" y="9"/>
                </a:cxn>
                <a:cxn ang="0">
                  <a:pos x="6" y="10"/>
                </a:cxn>
                <a:cxn ang="0">
                  <a:pos x="5" y="11"/>
                </a:cxn>
                <a:cxn ang="0">
                  <a:pos x="4" y="11"/>
                </a:cxn>
                <a:cxn ang="0">
                  <a:pos x="3" y="9"/>
                </a:cxn>
                <a:cxn ang="0">
                  <a:pos x="2" y="7"/>
                </a:cxn>
                <a:cxn ang="0">
                  <a:pos x="1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8" y="0"/>
                </a:cxn>
                <a:cxn ang="0">
                  <a:pos x="10" y="1"/>
                </a:cxn>
                <a:cxn ang="0">
                  <a:pos x="10" y="2"/>
                </a:cxn>
                <a:cxn ang="0">
                  <a:pos x="9" y="3"/>
                </a:cxn>
                <a:cxn ang="0">
                  <a:pos x="10" y="5"/>
                </a:cxn>
                <a:cxn ang="0">
                  <a:pos x="10" y="6"/>
                </a:cxn>
                <a:cxn ang="0">
                  <a:pos x="10" y="9"/>
                </a:cxn>
                <a:cxn ang="0">
                  <a:pos x="9" y="10"/>
                </a:cxn>
                <a:cxn ang="0">
                  <a:pos x="9" y="10"/>
                </a:cxn>
              </a:cxnLst>
              <a:rect l="0" t="0" r="r" b="b"/>
              <a:pathLst>
                <a:path w="10" h="11">
                  <a:moveTo>
                    <a:pt x="9" y="10"/>
                  </a:moveTo>
                  <a:lnTo>
                    <a:pt x="8" y="9"/>
                  </a:lnTo>
                  <a:lnTo>
                    <a:pt x="7" y="10"/>
                  </a:lnTo>
                  <a:lnTo>
                    <a:pt x="6" y="9"/>
                  </a:lnTo>
                  <a:lnTo>
                    <a:pt x="6" y="10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9"/>
                  </a:lnTo>
                  <a:lnTo>
                    <a:pt x="2" y="7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3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9" y="10"/>
                  </a:lnTo>
                </a:path>
              </a:pathLst>
            </a:custGeom>
            <a:solidFill>
              <a:srgbClr val="DDF2FA"/>
            </a:solidFill>
            <a:ln w="6350" cap="flat" cmpd="sng">
              <a:solidFill>
                <a:srgbClr val="265DC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4" name="Freeform 114" hidden="1"/>
            <p:cNvSpPr>
              <a:spLocks/>
            </p:cNvSpPr>
            <p:nvPr/>
          </p:nvSpPr>
          <p:spPr bwMode="auto">
            <a:xfrm>
              <a:off x="1063" y="1291"/>
              <a:ext cx="1326" cy="1389"/>
            </a:xfrm>
            <a:custGeom>
              <a:avLst/>
              <a:gdLst/>
              <a:ahLst/>
              <a:cxnLst>
                <a:cxn ang="0">
                  <a:pos x="56" y="102"/>
                </a:cxn>
                <a:cxn ang="0">
                  <a:pos x="62" y="93"/>
                </a:cxn>
                <a:cxn ang="0">
                  <a:pos x="65" y="87"/>
                </a:cxn>
                <a:cxn ang="0">
                  <a:pos x="66" y="81"/>
                </a:cxn>
                <a:cxn ang="0">
                  <a:pos x="75" y="75"/>
                </a:cxn>
                <a:cxn ang="0">
                  <a:pos x="76" y="75"/>
                </a:cxn>
                <a:cxn ang="0">
                  <a:pos x="82" y="74"/>
                </a:cxn>
                <a:cxn ang="0">
                  <a:pos x="86" y="68"/>
                </a:cxn>
                <a:cxn ang="0">
                  <a:pos x="90" y="60"/>
                </a:cxn>
                <a:cxn ang="0">
                  <a:pos x="91" y="47"/>
                </a:cxn>
                <a:cxn ang="0">
                  <a:pos x="97" y="41"/>
                </a:cxn>
                <a:cxn ang="0">
                  <a:pos x="101" y="32"/>
                </a:cxn>
                <a:cxn ang="0">
                  <a:pos x="95" y="27"/>
                </a:cxn>
                <a:cxn ang="0">
                  <a:pos x="83" y="21"/>
                </a:cxn>
                <a:cxn ang="0">
                  <a:pos x="77" y="20"/>
                </a:cxn>
                <a:cxn ang="0">
                  <a:pos x="75" y="18"/>
                </a:cxn>
                <a:cxn ang="0">
                  <a:pos x="71" y="16"/>
                </a:cxn>
                <a:cxn ang="0">
                  <a:pos x="66" y="18"/>
                </a:cxn>
                <a:cxn ang="0">
                  <a:pos x="60" y="19"/>
                </a:cxn>
                <a:cxn ang="0">
                  <a:pos x="58" y="18"/>
                </a:cxn>
                <a:cxn ang="0">
                  <a:pos x="59" y="17"/>
                </a:cxn>
                <a:cxn ang="0">
                  <a:pos x="58" y="17"/>
                </a:cxn>
                <a:cxn ang="0">
                  <a:pos x="61" y="9"/>
                </a:cxn>
                <a:cxn ang="0">
                  <a:pos x="58" y="3"/>
                </a:cxn>
                <a:cxn ang="0">
                  <a:pos x="53" y="8"/>
                </a:cxn>
                <a:cxn ang="0">
                  <a:pos x="48" y="8"/>
                </a:cxn>
                <a:cxn ang="0">
                  <a:pos x="45" y="9"/>
                </a:cxn>
                <a:cxn ang="0">
                  <a:pos x="40" y="10"/>
                </a:cxn>
                <a:cxn ang="0">
                  <a:pos x="37" y="9"/>
                </a:cxn>
                <a:cxn ang="0">
                  <a:pos x="37" y="4"/>
                </a:cxn>
                <a:cxn ang="0">
                  <a:pos x="36" y="0"/>
                </a:cxn>
                <a:cxn ang="0">
                  <a:pos x="32" y="2"/>
                </a:cxn>
                <a:cxn ang="0">
                  <a:pos x="27" y="4"/>
                </a:cxn>
                <a:cxn ang="0">
                  <a:pos x="25" y="4"/>
                </a:cxn>
                <a:cxn ang="0">
                  <a:pos x="27" y="8"/>
                </a:cxn>
                <a:cxn ang="0">
                  <a:pos x="21" y="12"/>
                </a:cxn>
                <a:cxn ang="0">
                  <a:pos x="17" y="9"/>
                </a:cxn>
                <a:cxn ang="0">
                  <a:pos x="14" y="9"/>
                </a:cxn>
                <a:cxn ang="0">
                  <a:pos x="11" y="11"/>
                </a:cxn>
                <a:cxn ang="0">
                  <a:pos x="10" y="14"/>
                </a:cxn>
                <a:cxn ang="0">
                  <a:pos x="10" y="22"/>
                </a:cxn>
                <a:cxn ang="0">
                  <a:pos x="5" y="26"/>
                </a:cxn>
                <a:cxn ang="0">
                  <a:pos x="1" y="31"/>
                </a:cxn>
                <a:cxn ang="0">
                  <a:pos x="2" y="38"/>
                </a:cxn>
                <a:cxn ang="0">
                  <a:pos x="7" y="39"/>
                </a:cxn>
                <a:cxn ang="0">
                  <a:pos x="11" y="42"/>
                </a:cxn>
                <a:cxn ang="0">
                  <a:pos x="22" y="39"/>
                </a:cxn>
                <a:cxn ang="0">
                  <a:pos x="22" y="43"/>
                </a:cxn>
                <a:cxn ang="0">
                  <a:pos x="28" y="47"/>
                </a:cxn>
                <a:cxn ang="0">
                  <a:pos x="34" y="49"/>
                </a:cxn>
                <a:cxn ang="0">
                  <a:pos x="34" y="53"/>
                </a:cxn>
                <a:cxn ang="0">
                  <a:pos x="40" y="59"/>
                </a:cxn>
                <a:cxn ang="0">
                  <a:pos x="41" y="65"/>
                </a:cxn>
                <a:cxn ang="0">
                  <a:pos x="41" y="68"/>
                </a:cxn>
                <a:cxn ang="0">
                  <a:pos x="45" y="72"/>
                </a:cxn>
                <a:cxn ang="0">
                  <a:pos x="48" y="77"/>
                </a:cxn>
                <a:cxn ang="0">
                  <a:pos x="50" y="79"/>
                </a:cxn>
                <a:cxn ang="0">
                  <a:pos x="52" y="84"/>
                </a:cxn>
                <a:cxn ang="0">
                  <a:pos x="46" y="90"/>
                </a:cxn>
                <a:cxn ang="0">
                  <a:pos x="43" y="95"/>
                </a:cxn>
                <a:cxn ang="0">
                  <a:pos x="47" y="98"/>
                </a:cxn>
                <a:cxn ang="0">
                  <a:pos x="50" y="100"/>
                </a:cxn>
                <a:cxn ang="0">
                  <a:pos x="53" y="104"/>
                </a:cxn>
              </a:cxnLst>
              <a:rect l="0" t="0" r="r" b="b"/>
              <a:pathLst>
                <a:path w="101" h="106">
                  <a:moveTo>
                    <a:pt x="53" y="106"/>
                  </a:moveTo>
                  <a:lnTo>
                    <a:pt x="54" y="105"/>
                  </a:lnTo>
                  <a:lnTo>
                    <a:pt x="55" y="103"/>
                  </a:lnTo>
                  <a:lnTo>
                    <a:pt x="56" y="102"/>
                  </a:lnTo>
                  <a:lnTo>
                    <a:pt x="59" y="99"/>
                  </a:lnTo>
                  <a:lnTo>
                    <a:pt x="61" y="96"/>
                  </a:lnTo>
                  <a:lnTo>
                    <a:pt x="61" y="95"/>
                  </a:lnTo>
                  <a:lnTo>
                    <a:pt x="62" y="93"/>
                  </a:lnTo>
                  <a:lnTo>
                    <a:pt x="63" y="91"/>
                  </a:lnTo>
                  <a:lnTo>
                    <a:pt x="64" y="91"/>
                  </a:lnTo>
                  <a:lnTo>
                    <a:pt x="65" y="90"/>
                  </a:lnTo>
                  <a:lnTo>
                    <a:pt x="65" y="87"/>
                  </a:lnTo>
                  <a:lnTo>
                    <a:pt x="66" y="86"/>
                  </a:lnTo>
                  <a:lnTo>
                    <a:pt x="65" y="86"/>
                  </a:lnTo>
                  <a:lnTo>
                    <a:pt x="65" y="83"/>
                  </a:lnTo>
                  <a:lnTo>
                    <a:pt x="66" y="81"/>
                  </a:lnTo>
                  <a:lnTo>
                    <a:pt x="70" y="78"/>
                  </a:lnTo>
                  <a:lnTo>
                    <a:pt x="72" y="77"/>
                  </a:lnTo>
                  <a:lnTo>
                    <a:pt x="73" y="76"/>
                  </a:lnTo>
                  <a:lnTo>
                    <a:pt x="75" y="75"/>
                  </a:lnTo>
                  <a:lnTo>
                    <a:pt x="76" y="75"/>
                  </a:lnTo>
                  <a:lnTo>
                    <a:pt x="76" y="75"/>
                  </a:lnTo>
                  <a:lnTo>
                    <a:pt x="76" y="74"/>
                  </a:lnTo>
                  <a:lnTo>
                    <a:pt x="76" y="75"/>
                  </a:lnTo>
                  <a:lnTo>
                    <a:pt x="77" y="74"/>
                  </a:lnTo>
                  <a:lnTo>
                    <a:pt x="78" y="74"/>
                  </a:lnTo>
                  <a:lnTo>
                    <a:pt x="79" y="74"/>
                  </a:lnTo>
                  <a:lnTo>
                    <a:pt x="82" y="74"/>
                  </a:lnTo>
                  <a:lnTo>
                    <a:pt x="82" y="73"/>
                  </a:lnTo>
                  <a:lnTo>
                    <a:pt x="85" y="72"/>
                  </a:lnTo>
                  <a:lnTo>
                    <a:pt x="85" y="70"/>
                  </a:lnTo>
                  <a:lnTo>
                    <a:pt x="86" y="68"/>
                  </a:lnTo>
                  <a:lnTo>
                    <a:pt x="87" y="66"/>
                  </a:lnTo>
                  <a:lnTo>
                    <a:pt x="88" y="65"/>
                  </a:lnTo>
                  <a:lnTo>
                    <a:pt x="89" y="61"/>
                  </a:lnTo>
                  <a:lnTo>
                    <a:pt x="90" y="60"/>
                  </a:lnTo>
                  <a:lnTo>
                    <a:pt x="90" y="55"/>
                  </a:lnTo>
                  <a:lnTo>
                    <a:pt x="90" y="51"/>
                  </a:lnTo>
                  <a:lnTo>
                    <a:pt x="90" y="48"/>
                  </a:lnTo>
                  <a:lnTo>
                    <a:pt x="91" y="47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94" y="43"/>
                  </a:lnTo>
                  <a:lnTo>
                    <a:pt x="97" y="41"/>
                  </a:lnTo>
                  <a:lnTo>
                    <a:pt x="97" y="41"/>
                  </a:lnTo>
                  <a:lnTo>
                    <a:pt x="100" y="37"/>
                  </a:lnTo>
                  <a:lnTo>
                    <a:pt x="101" y="34"/>
                  </a:lnTo>
                  <a:lnTo>
                    <a:pt x="101" y="32"/>
                  </a:lnTo>
                  <a:lnTo>
                    <a:pt x="101" y="31"/>
                  </a:lnTo>
                  <a:lnTo>
                    <a:pt x="100" y="28"/>
                  </a:lnTo>
                  <a:lnTo>
                    <a:pt x="99" y="27"/>
                  </a:lnTo>
                  <a:lnTo>
                    <a:pt x="95" y="27"/>
                  </a:lnTo>
                  <a:lnTo>
                    <a:pt x="91" y="23"/>
                  </a:lnTo>
                  <a:lnTo>
                    <a:pt x="89" y="22"/>
                  </a:lnTo>
                  <a:lnTo>
                    <a:pt x="88" y="21"/>
                  </a:lnTo>
                  <a:lnTo>
                    <a:pt x="83" y="21"/>
                  </a:lnTo>
                  <a:lnTo>
                    <a:pt x="79" y="20"/>
                  </a:lnTo>
                  <a:lnTo>
                    <a:pt x="78" y="20"/>
                  </a:lnTo>
                  <a:lnTo>
                    <a:pt x="76" y="21"/>
                  </a:lnTo>
                  <a:lnTo>
                    <a:pt x="77" y="20"/>
                  </a:lnTo>
                  <a:lnTo>
                    <a:pt x="76" y="19"/>
                  </a:lnTo>
                  <a:lnTo>
                    <a:pt x="76" y="19"/>
                  </a:lnTo>
                  <a:lnTo>
                    <a:pt x="76" y="19"/>
                  </a:lnTo>
                  <a:lnTo>
                    <a:pt x="75" y="18"/>
                  </a:lnTo>
                  <a:lnTo>
                    <a:pt x="74" y="18"/>
                  </a:lnTo>
                  <a:lnTo>
                    <a:pt x="74" y="17"/>
                  </a:lnTo>
                  <a:lnTo>
                    <a:pt x="72" y="16"/>
                  </a:lnTo>
                  <a:lnTo>
                    <a:pt x="71" y="16"/>
                  </a:lnTo>
                  <a:lnTo>
                    <a:pt x="69" y="15"/>
                  </a:lnTo>
                  <a:lnTo>
                    <a:pt x="67" y="15"/>
                  </a:lnTo>
                  <a:lnTo>
                    <a:pt x="67" y="16"/>
                  </a:lnTo>
                  <a:lnTo>
                    <a:pt x="66" y="18"/>
                  </a:lnTo>
                  <a:lnTo>
                    <a:pt x="65" y="18"/>
                  </a:lnTo>
                  <a:lnTo>
                    <a:pt x="64" y="20"/>
                  </a:lnTo>
                  <a:lnTo>
                    <a:pt x="63" y="18"/>
                  </a:lnTo>
                  <a:lnTo>
                    <a:pt x="60" y="19"/>
                  </a:lnTo>
                  <a:lnTo>
                    <a:pt x="59" y="19"/>
                  </a:lnTo>
                  <a:lnTo>
                    <a:pt x="58" y="19"/>
                  </a:lnTo>
                  <a:lnTo>
                    <a:pt x="58" y="19"/>
                  </a:lnTo>
                  <a:lnTo>
                    <a:pt x="58" y="18"/>
                  </a:lnTo>
                  <a:lnTo>
                    <a:pt x="60" y="19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59" y="17"/>
                  </a:lnTo>
                  <a:lnTo>
                    <a:pt x="60" y="16"/>
                  </a:lnTo>
                  <a:lnTo>
                    <a:pt x="59" y="16"/>
                  </a:lnTo>
                  <a:lnTo>
                    <a:pt x="59" y="17"/>
                  </a:lnTo>
                  <a:lnTo>
                    <a:pt x="58" y="17"/>
                  </a:lnTo>
                  <a:lnTo>
                    <a:pt x="58" y="15"/>
                  </a:lnTo>
                  <a:lnTo>
                    <a:pt x="62" y="11"/>
                  </a:lnTo>
                  <a:lnTo>
                    <a:pt x="62" y="9"/>
                  </a:lnTo>
                  <a:lnTo>
                    <a:pt x="61" y="9"/>
                  </a:lnTo>
                  <a:lnTo>
                    <a:pt x="60" y="6"/>
                  </a:lnTo>
                  <a:lnTo>
                    <a:pt x="59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6" y="6"/>
                  </a:lnTo>
                  <a:lnTo>
                    <a:pt x="55" y="7"/>
                  </a:lnTo>
                  <a:lnTo>
                    <a:pt x="54" y="8"/>
                  </a:lnTo>
                  <a:lnTo>
                    <a:pt x="53" y="8"/>
                  </a:lnTo>
                  <a:lnTo>
                    <a:pt x="51" y="9"/>
                  </a:lnTo>
                  <a:lnTo>
                    <a:pt x="50" y="8"/>
                  </a:lnTo>
                  <a:lnTo>
                    <a:pt x="49" y="7"/>
                  </a:lnTo>
                  <a:lnTo>
                    <a:pt x="48" y="8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6" y="9"/>
                  </a:lnTo>
                  <a:lnTo>
                    <a:pt x="45" y="9"/>
                  </a:lnTo>
                  <a:lnTo>
                    <a:pt x="44" y="9"/>
                  </a:lnTo>
                  <a:lnTo>
                    <a:pt x="43" y="9"/>
                  </a:lnTo>
                  <a:lnTo>
                    <a:pt x="42" y="9"/>
                  </a:lnTo>
                  <a:lnTo>
                    <a:pt x="40" y="10"/>
                  </a:lnTo>
                  <a:lnTo>
                    <a:pt x="39" y="10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37" y="9"/>
                  </a:lnTo>
                  <a:lnTo>
                    <a:pt x="37" y="8"/>
                  </a:lnTo>
                  <a:lnTo>
                    <a:pt x="36" y="7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2"/>
                  </a:lnTo>
                  <a:lnTo>
                    <a:pt x="36" y="2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3" y="2"/>
                  </a:lnTo>
                  <a:lnTo>
                    <a:pt x="32" y="2"/>
                  </a:lnTo>
                  <a:lnTo>
                    <a:pt x="31" y="3"/>
                  </a:lnTo>
                  <a:lnTo>
                    <a:pt x="29" y="3"/>
                  </a:lnTo>
                  <a:lnTo>
                    <a:pt x="28" y="4"/>
                  </a:lnTo>
                  <a:lnTo>
                    <a:pt x="27" y="4"/>
                  </a:lnTo>
                  <a:lnTo>
                    <a:pt x="25" y="3"/>
                  </a:lnTo>
                  <a:lnTo>
                    <a:pt x="23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2" y="11"/>
                  </a:lnTo>
                  <a:lnTo>
                    <a:pt x="21" y="12"/>
                  </a:lnTo>
                  <a:lnTo>
                    <a:pt x="19" y="12"/>
                  </a:lnTo>
                  <a:lnTo>
                    <a:pt x="18" y="10"/>
                  </a:lnTo>
                  <a:lnTo>
                    <a:pt x="17" y="11"/>
                  </a:lnTo>
                  <a:lnTo>
                    <a:pt x="17" y="9"/>
                  </a:lnTo>
                  <a:lnTo>
                    <a:pt x="16" y="9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2" y="12"/>
                  </a:lnTo>
                  <a:lnTo>
                    <a:pt x="11" y="12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1" y="15"/>
                  </a:lnTo>
                  <a:lnTo>
                    <a:pt x="11" y="17"/>
                  </a:lnTo>
                  <a:lnTo>
                    <a:pt x="11" y="19"/>
                  </a:lnTo>
                  <a:lnTo>
                    <a:pt x="10" y="22"/>
                  </a:lnTo>
                  <a:lnTo>
                    <a:pt x="10" y="24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5" y="26"/>
                  </a:lnTo>
                  <a:lnTo>
                    <a:pt x="3" y="27"/>
                  </a:lnTo>
                  <a:lnTo>
                    <a:pt x="2" y="29"/>
                  </a:lnTo>
                  <a:lnTo>
                    <a:pt x="2" y="31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5"/>
                  </a:lnTo>
                  <a:lnTo>
                    <a:pt x="2" y="37"/>
                  </a:lnTo>
                  <a:lnTo>
                    <a:pt x="2" y="38"/>
                  </a:lnTo>
                  <a:lnTo>
                    <a:pt x="4" y="38"/>
                  </a:lnTo>
                  <a:lnTo>
                    <a:pt x="4" y="39"/>
                  </a:lnTo>
                  <a:lnTo>
                    <a:pt x="6" y="39"/>
                  </a:lnTo>
                  <a:lnTo>
                    <a:pt x="7" y="39"/>
                  </a:lnTo>
                  <a:lnTo>
                    <a:pt x="8" y="38"/>
                  </a:lnTo>
                  <a:lnTo>
                    <a:pt x="8" y="42"/>
                  </a:lnTo>
                  <a:lnTo>
                    <a:pt x="9" y="42"/>
                  </a:lnTo>
                  <a:lnTo>
                    <a:pt x="11" y="42"/>
                  </a:lnTo>
                  <a:lnTo>
                    <a:pt x="14" y="42"/>
                  </a:lnTo>
                  <a:lnTo>
                    <a:pt x="16" y="41"/>
                  </a:lnTo>
                  <a:lnTo>
                    <a:pt x="18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40"/>
                  </a:lnTo>
                  <a:lnTo>
                    <a:pt x="22" y="41"/>
                  </a:lnTo>
                  <a:lnTo>
                    <a:pt x="22" y="43"/>
                  </a:lnTo>
                  <a:lnTo>
                    <a:pt x="22" y="45"/>
                  </a:lnTo>
                  <a:lnTo>
                    <a:pt x="24" y="46"/>
                  </a:lnTo>
                  <a:lnTo>
                    <a:pt x="27" y="46"/>
                  </a:lnTo>
                  <a:lnTo>
                    <a:pt x="28" y="47"/>
                  </a:lnTo>
                  <a:lnTo>
                    <a:pt x="30" y="48"/>
                  </a:lnTo>
                  <a:lnTo>
                    <a:pt x="31" y="49"/>
                  </a:lnTo>
                  <a:lnTo>
                    <a:pt x="33" y="49"/>
                  </a:lnTo>
                  <a:lnTo>
                    <a:pt x="34" y="49"/>
                  </a:lnTo>
                  <a:lnTo>
                    <a:pt x="34" y="50"/>
                  </a:lnTo>
                  <a:lnTo>
                    <a:pt x="35" y="52"/>
                  </a:lnTo>
                  <a:lnTo>
                    <a:pt x="35" y="53"/>
                  </a:lnTo>
                  <a:lnTo>
                    <a:pt x="34" y="53"/>
                  </a:lnTo>
                  <a:lnTo>
                    <a:pt x="35" y="56"/>
                  </a:lnTo>
                  <a:lnTo>
                    <a:pt x="40" y="56"/>
                  </a:lnTo>
                  <a:lnTo>
                    <a:pt x="40" y="58"/>
                  </a:lnTo>
                  <a:lnTo>
                    <a:pt x="40" y="59"/>
                  </a:lnTo>
                  <a:lnTo>
                    <a:pt x="41" y="59"/>
                  </a:lnTo>
                  <a:lnTo>
                    <a:pt x="42" y="61"/>
                  </a:lnTo>
                  <a:lnTo>
                    <a:pt x="42" y="64"/>
                  </a:lnTo>
                  <a:lnTo>
                    <a:pt x="41" y="65"/>
                  </a:lnTo>
                  <a:lnTo>
                    <a:pt x="41" y="66"/>
                  </a:lnTo>
                  <a:lnTo>
                    <a:pt x="41" y="67"/>
                  </a:lnTo>
                  <a:lnTo>
                    <a:pt x="41" y="67"/>
                  </a:lnTo>
                  <a:lnTo>
                    <a:pt x="41" y="68"/>
                  </a:lnTo>
                  <a:lnTo>
                    <a:pt x="41" y="71"/>
                  </a:lnTo>
                  <a:lnTo>
                    <a:pt x="41" y="72"/>
                  </a:lnTo>
                  <a:lnTo>
                    <a:pt x="43" y="72"/>
                  </a:lnTo>
                  <a:lnTo>
                    <a:pt x="45" y="72"/>
                  </a:lnTo>
                  <a:lnTo>
                    <a:pt x="47" y="73"/>
                  </a:lnTo>
                  <a:lnTo>
                    <a:pt x="47" y="73"/>
                  </a:lnTo>
                  <a:lnTo>
                    <a:pt x="47" y="76"/>
                  </a:lnTo>
                  <a:lnTo>
                    <a:pt x="48" y="77"/>
                  </a:lnTo>
                  <a:lnTo>
                    <a:pt x="48" y="77"/>
                  </a:lnTo>
                  <a:lnTo>
                    <a:pt x="50" y="77"/>
                  </a:lnTo>
                  <a:lnTo>
                    <a:pt x="50" y="77"/>
                  </a:lnTo>
                  <a:lnTo>
                    <a:pt x="50" y="79"/>
                  </a:lnTo>
                  <a:lnTo>
                    <a:pt x="50" y="82"/>
                  </a:lnTo>
                  <a:lnTo>
                    <a:pt x="51" y="82"/>
                  </a:lnTo>
                  <a:lnTo>
                    <a:pt x="52" y="82"/>
                  </a:lnTo>
                  <a:lnTo>
                    <a:pt x="52" y="84"/>
                  </a:lnTo>
                  <a:lnTo>
                    <a:pt x="52" y="86"/>
                  </a:lnTo>
                  <a:lnTo>
                    <a:pt x="51" y="87"/>
                  </a:lnTo>
                  <a:lnTo>
                    <a:pt x="49" y="87"/>
                  </a:lnTo>
                  <a:lnTo>
                    <a:pt x="46" y="90"/>
                  </a:lnTo>
                  <a:lnTo>
                    <a:pt x="44" y="93"/>
                  </a:lnTo>
                  <a:lnTo>
                    <a:pt x="42" y="95"/>
                  </a:lnTo>
                  <a:lnTo>
                    <a:pt x="43" y="95"/>
                  </a:lnTo>
                  <a:lnTo>
                    <a:pt x="43" y="95"/>
                  </a:lnTo>
                  <a:lnTo>
                    <a:pt x="44" y="95"/>
                  </a:lnTo>
                  <a:lnTo>
                    <a:pt x="46" y="97"/>
                  </a:lnTo>
                  <a:lnTo>
                    <a:pt x="46" y="98"/>
                  </a:lnTo>
                  <a:lnTo>
                    <a:pt x="47" y="98"/>
                  </a:lnTo>
                  <a:lnTo>
                    <a:pt x="47" y="97"/>
                  </a:lnTo>
                  <a:lnTo>
                    <a:pt x="48" y="99"/>
                  </a:lnTo>
                  <a:lnTo>
                    <a:pt x="50" y="99"/>
                  </a:lnTo>
                  <a:lnTo>
                    <a:pt x="50" y="100"/>
                  </a:lnTo>
                  <a:lnTo>
                    <a:pt x="52" y="101"/>
                  </a:lnTo>
                  <a:lnTo>
                    <a:pt x="52" y="102"/>
                  </a:lnTo>
                  <a:lnTo>
                    <a:pt x="54" y="103"/>
                  </a:lnTo>
                  <a:lnTo>
                    <a:pt x="53" y="104"/>
                  </a:lnTo>
                  <a:lnTo>
                    <a:pt x="53" y="106"/>
                  </a:lnTo>
                  <a:lnTo>
                    <a:pt x="53" y="106"/>
                  </a:lnTo>
                  <a:lnTo>
                    <a:pt x="53" y="106"/>
                  </a:lnTo>
                </a:path>
              </a:pathLst>
            </a:custGeom>
            <a:solidFill>
              <a:srgbClr val="7DD9FF"/>
            </a:solidFill>
            <a:ln w="6350" cap="flat" cmpd="sng">
              <a:solidFill>
                <a:srgbClr val="265DCA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5" name="Freeform 115" hidden="1"/>
            <p:cNvSpPr>
              <a:spLocks/>
            </p:cNvSpPr>
            <p:nvPr/>
          </p:nvSpPr>
          <p:spPr bwMode="auto">
            <a:xfrm>
              <a:off x="883" y="1056"/>
              <a:ext cx="416" cy="549"/>
            </a:xfrm>
            <a:custGeom>
              <a:avLst/>
              <a:gdLst/>
              <a:ahLst/>
              <a:cxnLst>
                <a:cxn ang="0">
                  <a:pos x="24" y="40"/>
                </a:cxn>
                <a:cxn ang="0">
                  <a:pos x="23" y="42"/>
                </a:cxn>
                <a:cxn ang="0">
                  <a:pos x="22" y="41"/>
                </a:cxn>
                <a:cxn ang="0">
                  <a:pos x="23" y="38"/>
                </a:cxn>
                <a:cxn ang="0">
                  <a:pos x="20" y="38"/>
                </a:cxn>
                <a:cxn ang="0">
                  <a:pos x="18" y="38"/>
                </a:cxn>
                <a:cxn ang="0">
                  <a:pos x="15" y="38"/>
                </a:cxn>
                <a:cxn ang="0">
                  <a:pos x="15" y="36"/>
                </a:cxn>
                <a:cxn ang="0">
                  <a:pos x="13" y="35"/>
                </a:cxn>
                <a:cxn ang="0">
                  <a:pos x="11" y="32"/>
                </a:cxn>
                <a:cxn ang="0">
                  <a:pos x="8" y="31"/>
                </a:cxn>
                <a:cxn ang="0">
                  <a:pos x="5" y="31"/>
                </a:cxn>
                <a:cxn ang="0">
                  <a:pos x="4" y="30"/>
                </a:cxn>
                <a:cxn ang="0">
                  <a:pos x="1" y="28"/>
                </a:cxn>
                <a:cxn ang="0">
                  <a:pos x="1" y="27"/>
                </a:cxn>
                <a:cxn ang="0">
                  <a:pos x="2" y="25"/>
                </a:cxn>
                <a:cxn ang="0">
                  <a:pos x="4" y="23"/>
                </a:cxn>
                <a:cxn ang="0">
                  <a:pos x="6" y="22"/>
                </a:cxn>
                <a:cxn ang="0">
                  <a:pos x="4" y="22"/>
                </a:cxn>
                <a:cxn ang="0">
                  <a:pos x="4" y="18"/>
                </a:cxn>
                <a:cxn ang="0">
                  <a:pos x="5" y="15"/>
                </a:cxn>
                <a:cxn ang="0">
                  <a:pos x="3" y="13"/>
                </a:cxn>
                <a:cxn ang="0">
                  <a:pos x="4" y="12"/>
                </a:cxn>
                <a:cxn ang="0">
                  <a:pos x="4" y="10"/>
                </a:cxn>
                <a:cxn ang="0">
                  <a:pos x="6" y="11"/>
                </a:cxn>
                <a:cxn ang="0">
                  <a:pos x="7" y="9"/>
                </a:cxn>
                <a:cxn ang="0">
                  <a:pos x="9" y="7"/>
                </a:cxn>
                <a:cxn ang="0">
                  <a:pos x="11" y="3"/>
                </a:cxn>
                <a:cxn ang="0">
                  <a:pos x="12" y="3"/>
                </a:cxn>
                <a:cxn ang="0">
                  <a:pos x="13" y="2"/>
                </a:cxn>
                <a:cxn ang="0">
                  <a:pos x="15" y="2"/>
                </a:cxn>
                <a:cxn ang="0">
                  <a:pos x="18" y="0"/>
                </a:cxn>
                <a:cxn ang="0">
                  <a:pos x="19" y="0"/>
                </a:cxn>
                <a:cxn ang="0">
                  <a:pos x="21" y="0"/>
                </a:cxn>
                <a:cxn ang="0">
                  <a:pos x="20" y="1"/>
                </a:cxn>
                <a:cxn ang="0">
                  <a:pos x="17" y="4"/>
                </a:cxn>
                <a:cxn ang="0">
                  <a:pos x="16" y="7"/>
                </a:cxn>
                <a:cxn ang="0">
                  <a:pos x="16" y="8"/>
                </a:cxn>
                <a:cxn ang="0">
                  <a:pos x="18" y="10"/>
                </a:cxn>
                <a:cxn ang="0">
                  <a:pos x="19" y="13"/>
                </a:cxn>
                <a:cxn ang="0">
                  <a:pos x="22" y="13"/>
                </a:cxn>
                <a:cxn ang="0">
                  <a:pos x="25" y="16"/>
                </a:cxn>
                <a:cxn ang="0">
                  <a:pos x="28" y="16"/>
                </a:cxn>
                <a:cxn ang="0">
                  <a:pos x="30" y="16"/>
                </a:cxn>
                <a:cxn ang="0">
                  <a:pos x="30" y="18"/>
                </a:cxn>
                <a:cxn ang="0">
                  <a:pos x="30" y="21"/>
                </a:cxn>
                <a:cxn ang="0">
                  <a:pos x="31" y="23"/>
                </a:cxn>
                <a:cxn ang="0">
                  <a:pos x="31" y="26"/>
                </a:cxn>
                <a:cxn ang="0">
                  <a:pos x="31" y="29"/>
                </a:cxn>
                <a:cxn ang="0">
                  <a:pos x="30" y="27"/>
                </a:cxn>
                <a:cxn ang="0">
                  <a:pos x="28" y="27"/>
                </a:cxn>
                <a:cxn ang="0">
                  <a:pos x="24" y="27"/>
                </a:cxn>
                <a:cxn ang="0">
                  <a:pos x="25" y="29"/>
                </a:cxn>
                <a:cxn ang="0">
                  <a:pos x="26" y="30"/>
                </a:cxn>
                <a:cxn ang="0">
                  <a:pos x="24" y="30"/>
                </a:cxn>
                <a:cxn ang="0">
                  <a:pos x="25" y="33"/>
                </a:cxn>
                <a:cxn ang="0">
                  <a:pos x="25" y="37"/>
                </a:cxn>
              </a:cxnLst>
              <a:rect l="0" t="0" r="r" b="b"/>
              <a:pathLst>
                <a:path w="32" h="42">
                  <a:moveTo>
                    <a:pt x="25" y="37"/>
                  </a:moveTo>
                  <a:lnTo>
                    <a:pt x="24" y="40"/>
                  </a:lnTo>
                  <a:lnTo>
                    <a:pt x="24" y="42"/>
                  </a:lnTo>
                  <a:lnTo>
                    <a:pt x="23" y="42"/>
                  </a:lnTo>
                  <a:lnTo>
                    <a:pt x="22" y="42"/>
                  </a:lnTo>
                  <a:lnTo>
                    <a:pt x="22" y="41"/>
                  </a:lnTo>
                  <a:lnTo>
                    <a:pt x="24" y="39"/>
                  </a:lnTo>
                  <a:lnTo>
                    <a:pt x="23" y="38"/>
                  </a:lnTo>
                  <a:lnTo>
                    <a:pt x="21" y="38"/>
                  </a:lnTo>
                  <a:lnTo>
                    <a:pt x="20" y="38"/>
                  </a:lnTo>
                  <a:lnTo>
                    <a:pt x="19" y="38"/>
                  </a:lnTo>
                  <a:lnTo>
                    <a:pt x="18" y="38"/>
                  </a:lnTo>
                  <a:lnTo>
                    <a:pt x="16" y="38"/>
                  </a:lnTo>
                  <a:lnTo>
                    <a:pt x="15" y="38"/>
                  </a:lnTo>
                  <a:lnTo>
                    <a:pt x="15" y="37"/>
                  </a:lnTo>
                  <a:lnTo>
                    <a:pt x="15" y="36"/>
                  </a:lnTo>
                  <a:lnTo>
                    <a:pt x="14" y="35"/>
                  </a:lnTo>
                  <a:lnTo>
                    <a:pt x="13" y="35"/>
                  </a:lnTo>
                  <a:lnTo>
                    <a:pt x="12" y="33"/>
                  </a:lnTo>
                  <a:lnTo>
                    <a:pt x="11" y="32"/>
                  </a:lnTo>
                  <a:lnTo>
                    <a:pt x="10" y="32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2" y="29"/>
                  </a:lnTo>
                  <a:lnTo>
                    <a:pt x="1" y="28"/>
                  </a:lnTo>
                  <a:lnTo>
                    <a:pt x="0" y="28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2" y="25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5" y="20"/>
                  </a:lnTo>
                  <a:lnTo>
                    <a:pt x="4" y="18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4" y="14"/>
                  </a:lnTo>
                  <a:lnTo>
                    <a:pt x="3" y="13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5" y="9"/>
                  </a:lnTo>
                  <a:lnTo>
                    <a:pt x="6" y="11"/>
                  </a:lnTo>
                  <a:lnTo>
                    <a:pt x="6" y="9"/>
                  </a:lnTo>
                  <a:lnTo>
                    <a:pt x="7" y="9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5" y="2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0" y="1"/>
                  </a:lnTo>
                  <a:lnTo>
                    <a:pt x="19" y="1"/>
                  </a:lnTo>
                  <a:lnTo>
                    <a:pt x="17" y="4"/>
                  </a:lnTo>
                  <a:lnTo>
                    <a:pt x="16" y="5"/>
                  </a:lnTo>
                  <a:lnTo>
                    <a:pt x="16" y="7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7" y="9"/>
                  </a:lnTo>
                  <a:lnTo>
                    <a:pt x="18" y="10"/>
                  </a:lnTo>
                  <a:lnTo>
                    <a:pt x="18" y="13"/>
                  </a:lnTo>
                  <a:lnTo>
                    <a:pt x="19" y="13"/>
                  </a:lnTo>
                  <a:lnTo>
                    <a:pt x="20" y="14"/>
                  </a:lnTo>
                  <a:lnTo>
                    <a:pt x="22" y="13"/>
                  </a:lnTo>
                  <a:lnTo>
                    <a:pt x="24" y="14"/>
                  </a:lnTo>
                  <a:lnTo>
                    <a:pt x="25" y="16"/>
                  </a:lnTo>
                  <a:lnTo>
                    <a:pt x="27" y="16"/>
                  </a:lnTo>
                  <a:lnTo>
                    <a:pt x="28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29" y="20"/>
                  </a:lnTo>
                  <a:lnTo>
                    <a:pt x="30" y="21"/>
                  </a:lnTo>
                  <a:lnTo>
                    <a:pt x="30" y="22"/>
                  </a:lnTo>
                  <a:lnTo>
                    <a:pt x="31" y="23"/>
                  </a:lnTo>
                  <a:lnTo>
                    <a:pt x="30" y="25"/>
                  </a:lnTo>
                  <a:lnTo>
                    <a:pt x="31" y="26"/>
                  </a:lnTo>
                  <a:lnTo>
                    <a:pt x="32" y="28"/>
                  </a:lnTo>
                  <a:lnTo>
                    <a:pt x="31" y="29"/>
                  </a:lnTo>
                  <a:lnTo>
                    <a:pt x="31" y="27"/>
                  </a:lnTo>
                  <a:lnTo>
                    <a:pt x="30" y="27"/>
                  </a:lnTo>
                  <a:lnTo>
                    <a:pt x="29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4" y="27"/>
                  </a:lnTo>
                  <a:lnTo>
                    <a:pt x="24" y="29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6" y="30"/>
                  </a:lnTo>
                  <a:lnTo>
                    <a:pt x="25" y="30"/>
                  </a:lnTo>
                  <a:lnTo>
                    <a:pt x="24" y="30"/>
                  </a:lnTo>
                  <a:lnTo>
                    <a:pt x="24" y="32"/>
                  </a:lnTo>
                  <a:lnTo>
                    <a:pt x="25" y="33"/>
                  </a:lnTo>
                  <a:lnTo>
                    <a:pt x="25" y="35"/>
                  </a:lnTo>
                  <a:lnTo>
                    <a:pt x="25" y="37"/>
                  </a:lnTo>
                  <a:lnTo>
                    <a:pt x="25" y="37"/>
                  </a:lnTo>
                </a:path>
              </a:pathLst>
            </a:custGeom>
            <a:solidFill>
              <a:srgbClr val="D7CDEB"/>
            </a:solidFill>
            <a:ln w="6350" cap="flat" cmpd="sng">
              <a:solidFill>
                <a:srgbClr val="4D3380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sp>
        <p:nvSpPr>
          <p:cNvPr id="87156" name="LimeCircle1" hidden="1"/>
          <p:cNvSpPr>
            <a:spLocks noChangeArrowheads="1"/>
          </p:cNvSpPr>
          <p:nvPr/>
        </p:nvSpPr>
        <p:spPr bwMode="auto">
          <a:xfrm>
            <a:off x="-2749550" y="4786313"/>
            <a:ext cx="179387" cy="179387"/>
          </a:xfrm>
          <a:prstGeom prst="ellipse">
            <a:avLst/>
          </a:prstGeom>
          <a:solidFill>
            <a:srgbClr val="DBFEBC"/>
          </a:solidFill>
          <a:ln w="12700">
            <a:solidFill>
              <a:srgbClr val="00B48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1</a:t>
            </a:r>
          </a:p>
        </p:txBody>
      </p:sp>
      <p:sp>
        <p:nvSpPr>
          <p:cNvPr id="87157" name="LavenderCircle1" hidden="1"/>
          <p:cNvSpPr>
            <a:spLocks noChangeArrowheads="1"/>
          </p:cNvSpPr>
          <p:nvPr/>
        </p:nvSpPr>
        <p:spPr bwMode="auto">
          <a:xfrm>
            <a:off x="-2749550" y="5143500"/>
            <a:ext cx="179387" cy="179388"/>
          </a:xfrm>
          <a:prstGeom prst="ellipse">
            <a:avLst/>
          </a:prstGeom>
          <a:solidFill>
            <a:srgbClr val="D7CDEB"/>
          </a:solidFill>
          <a:ln w="12700">
            <a:solidFill>
              <a:srgbClr val="4D338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2</a:t>
            </a:r>
          </a:p>
        </p:txBody>
      </p:sp>
      <p:sp>
        <p:nvSpPr>
          <p:cNvPr id="87158" name="LemonCircle1" hidden="1"/>
          <p:cNvSpPr>
            <a:spLocks noChangeArrowheads="1"/>
          </p:cNvSpPr>
          <p:nvPr/>
        </p:nvSpPr>
        <p:spPr bwMode="auto">
          <a:xfrm>
            <a:off x="-2749550" y="5518150"/>
            <a:ext cx="179387" cy="179388"/>
          </a:xfrm>
          <a:prstGeom prst="ellipse">
            <a:avLst/>
          </a:prstGeom>
          <a:solidFill>
            <a:srgbClr val="FFF5AD"/>
          </a:solidFill>
          <a:ln w="12700">
            <a:solidFill>
              <a:srgbClr val="FFCC1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3</a:t>
            </a:r>
          </a:p>
        </p:txBody>
      </p:sp>
      <p:sp>
        <p:nvSpPr>
          <p:cNvPr id="87159" name="PeachCircle1" hidden="1"/>
          <p:cNvSpPr>
            <a:spLocks noChangeArrowheads="1"/>
          </p:cNvSpPr>
          <p:nvPr/>
        </p:nvSpPr>
        <p:spPr bwMode="auto">
          <a:xfrm>
            <a:off x="-2749550" y="5864225"/>
            <a:ext cx="179387" cy="179388"/>
          </a:xfrm>
          <a:prstGeom prst="ellipse">
            <a:avLst/>
          </a:prstGeom>
          <a:solidFill>
            <a:srgbClr val="FFB385"/>
          </a:solidFill>
          <a:ln w="12700">
            <a:solidFill>
              <a:srgbClr val="FF7C2B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4</a:t>
            </a:r>
          </a:p>
        </p:txBody>
      </p:sp>
      <p:sp>
        <p:nvSpPr>
          <p:cNvPr id="87160" name="IceCircle1" hidden="1"/>
          <p:cNvSpPr>
            <a:spLocks noChangeArrowheads="1"/>
          </p:cNvSpPr>
          <p:nvPr/>
        </p:nvSpPr>
        <p:spPr bwMode="gray">
          <a:xfrm>
            <a:off x="-2749550" y="6202363"/>
            <a:ext cx="179387" cy="179387"/>
          </a:xfrm>
          <a:prstGeom prst="ellipse">
            <a:avLst/>
          </a:prstGeom>
          <a:solidFill>
            <a:srgbClr val="DDF2FA"/>
          </a:solidFill>
          <a:ln w="6350">
            <a:solidFill>
              <a:srgbClr val="265DCA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5</a:t>
            </a:r>
          </a:p>
        </p:txBody>
      </p:sp>
      <p:sp>
        <p:nvSpPr>
          <p:cNvPr id="87161" name="LimeCircle2" hidden="1"/>
          <p:cNvSpPr>
            <a:spLocks noChangeAspect="1" noChangeArrowheads="1"/>
          </p:cNvSpPr>
          <p:nvPr/>
        </p:nvSpPr>
        <p:spPr bwMode="auto">
          <a:xfrm>
            <a:off x="-2490788" y="4805363"/>
            <a:ext cx="144463" cy="144462"/>
          </a:xfrm>
          <a:prstGeom prst="ellipse">
            <a:avLst/>
          </a:prstGeom>
          <a:solidFill>
            <a:srgbClr val="DBFEBC"/>
          </a:solidFill>
          <a:ln w="12700">
            <a:solidFill>
              <a:srgbClr val="00B48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1</a:t>
            </a:r>
          </a:p>
        </p:txBody>
      </p:sp>
      <p:sp>
        <p:nvSpPr>
          <p:cNvPr id="87162" name="LavenderCircle2" hidden="1"/>
          <p:cNvSpPr>
            <a:spLocks noChangeAspect="1" noChangeArrowheads="1"/>
          </p:cNvSpPr>
          <p:nvPr/>
        </p:nvSpPr>
        <p:spPr bwMode="auto">
          <a:xfrm>
            <a:off x="-2490788" y="5162550"/>
            <a:ext cx="144463" cy="144463"/>
          </a:xfrm>
          <a:prstGeom prst="ellipse">
            <a:avLst/>
          </a:prstGeom>
          <a:solidFill>
            <a:srgbClr val="D7CDEB"/>
          </a:solidFill>
          <a:ln w="12700">
            <a:solidFill>
              <a:srgbClr val="4D338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2</a:t>
            </a:r>
          </a:p>
        </p:txBody>
      </p:sp>
      <p:sp>
        <p:nvSpPr>
          <p:cNvPr id="87163" name="LemonCircle2" hidden="1"/>
          <p:cNvSpPr>
            <a:spLocks noChangeAspect="1" noChangeArrowheads="1"/>
          </p:cNvSpPr>
          <p:nvPr/>
        </p:nvSpPr>
        <p:spPr bwMode="auto">
          <a:xfrm>
            <a:off x="-2490788" y="5537200"/>
            <a:ext cx="144463" cy="144463"/>
          </a:xfrm>
          <a:prstGeom prst="ellipse">
            <a:avLst/>
          </a:prstGeom>
          <a:solidFill>
            <a:srgbClr val="FFF5AD"/>
          </a:solidFill>
          <a:ln w="12700">
            <a:solidFill>
              <a:srgbClr val="FFCC1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3</a:t>
            </a:r>
          </a:p>
        </p:txBody>
      </p:sp>
      <p:sp>
        <p:nvSpPr>
          <p:cNvPr id="87164" name="PeachCircle2" hidden="1"/>
          <p:cNvSpPr>
            <a:spLocks noChangeAspect="1" noChangeArrowheads="1"/>
          </p:cNvSpPr>
          <p:nvPr/>
        </p:nvSpPr>
        <p:spPr bwMode="auto">
          <a:xfrm>
            <a:off x="-2490788" y="5881688"/>
            <a:ext cx="144463" cy="144462"/>
          </a:xfrm>
          <a:prstGeom prst="ellipse">
            <a:avLst/>
          </a:prstGeom>
          <a:solidFill>
            <a:srgbClr val="FFB385"/>
          </a:solidFill>
          <a:ln w="12700">
            <a:solidFill>
              <a:srgbClr val="FF7C2B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4</a:t>
            </a:r>
          </a:p>
        </p:txBody>
      </p:sp>
      <p:sp>
        <p:nvSpPr>
          <p:cNvPr id="87165" name="IceCircle2" hidden="1"/>
          <p:cNvSpPr>
            <a:spLocks noChangeAspect="1" noChangeArrowheads="1"/>
          </p:cNvSpPr>
          <p:nvPr/>
        </p:nvSpPr>
        <p:spPr bwMode="gray">
          <a:xfrm>
            <a:off x="-2490788" y="6221413"/>
            <a:ext cx="144463" cy="144462"/>
          </a:xfrm>
          <a:prstGeom prst="ellipse">
            <a:avLst/>
          </a:prstGeom>
          <a:solidFill>
            <a:srgbClr val="DDF2FA"/>
          </a:solidFill>
          <a:ln w="6350">
            <a:solidFill>
              <a:srgbClr val="265DCA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5</a:t>
            </a:r>
          </a:p>
        </p:txBody>
      </p:sp>
      <p:sp>
        <p:nvSpPr>
          <p:cNvPr id="87166" name="LimeCircle3" hidden="1"/>
          <p:cNvSpPr>
            <a:spLocks noChangeAspect="1" noChangeArrowheads="1"/>
          </p:cNvSpPr>
          <p:nvPr/>
        </p:nvSpPr>
        <p:spPr bwMode="auto">
          <a:xfrm>
            <a:off x="-2265363" y="4830763"/>
            <a:ext cx="88900" cy="90487"/>
          </a:xfrm>
          <a:prstGeom prst="ellipse">
            <a:avLst/>
          </a:prstGeom>
          <a:solidFill>
            <a:srgbClr val="DBFEBC"/>
          </a:solidFill>
          <a:ln w="12700">
            <a:solidFill>
              <a:srgbClr val="00B48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67" name="LavenderCircle3" hidden="1"/>
          <p:cNvSpPr>
            <a:spLocks noChangeAspect="1" noChangeArrowheads="1"/>
          </p:cNvSpPr>
          <p:nvPr/>
        </p:nvSpPr>
        <p:spPr bwMode="auto">
          <a:xfrm>
            <a:off x="-2266950" y="5189538"/>
            <a:ext cx="90487" cy="90487"/>
          </a:xfrm>
          <a:prstGeom prst="ellipse">
            <a:avLst/>
          </a:prstGeom>
          <a:solidFill>
            <a:srgbClr val="D7CDEB"/>
          </a:solidFill>
          <a:ln w="12700">
            <a:solidFill>
              <a:srgbClr val="4D338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68" name="LemonCircle3" hidden="1"/>
          <p:cNvSpPr>
            <a:spLocks noChangeAspect="1" noChangeArrowheads="1"/>
          </p:cNvSpPr>
          <p:nvPr/>
        </p:nvSpPr>
        <p:spPr bwMode="auto">
          <a:xfrm>
            <a:off x="-2266950" y="5564188"/>
            <a:ext cx="90487" cy="90487"/>
          </a:xfrm>
          <a:prstGeom prst="ellipse">
            <a:avLst/>
          </a:prstGeom>
          <a:solidFill>
            <a:srgbClr val="FFF5AD"/>
          </a:solidFill>
          <a:ln w="12700">
            <a:solidFill>
              <a:srgbClr val="FFCC1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69" name="PeachCircle3" hidden="1"/>
          <p:cNvSpPr>
            <a:spLocks noChangeAspect="1" noChangeArrowheads="1"/>
          </p:cNvSpPr>
          <p:nvPr/>
        </p:nvSpPr>
        <p:spPr bwMode="auto">
          <a:xfrm>
            <a:off x="-2265363" y="5908675"/>
            <a:ext cx="88900" cy="90488"/>
          </a:xfrm>
          <a:prstGeom prst="ellipse">
            <a:avLst/>
          </a:prstGeom>
          <a:solidFill>
            <a:srgbClr val="FFB385"/>
          </a:solidFill>
          <a:ln w="12700">
            <a:solidFill>
              <a:srgbClr val="FF7C2B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0" name="IceCircle3" hidden="1"/>
          <p:cNvSpPr>
            <a:spLocks noChangeAspect="1" noChangeArrowheads="1"/>
          </p:cNvSpPr>
          <p:nvPr/>
        </p:nvSpPr>
        <p:spPr bwMode="gray">
          <a:xfrm>
            <a:off x="-2266950" y="6248400"/>
            <a:ext cx="90487" cy="90488"/>
          </a:xfrm>
          <a:prstGeom prst="ellipse">
            <a:avLst/>
          </a:prstGeom>
          <a:solidFill>
            <a:srgbClr val="DDF2FA"/>
          </a:solidFill>
          <a:ln w="6350">
            <a:solidFill>
              <a:srgbClr val="265DCA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1" name="LimeCircle4" hidden="1"/>
          <p:cNvSpPr>
            <a:spLocks noChangeAspect="1" noChangeArrowheads="1"/>
          </p:cNvSpPr>
          <p:nvPr/>
        </p:nvSpPr>
        <p:spPr bwMode="auto">
          <a:xfrm>
            <a:off x="-2095500" y="4845050"/>
            <a:ext cx="65087" cy="65088"/>
          </a:xfrm>
          <a:prstGeom prst="ellipse">
            <a:avLst/>
          </a:prstGeom>
          <a:solidFill>
            <a:srgbClr val="DBFEBC"/>
          </a:solidFill>
          <a:ln w="12700">
            <a:solidFill>
              <a:srgbClr val="00B48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2" name="LavenderCircle4" hidden="1"/>
          <p:cNvSpPr>
            <a:spLocks noChangeAspect="1" noChangeArrowheads="1"/>
          </p:cNvSpPr>
          <p:nvPr/>
        </p:nvSpPr>
        <p:spPr bwMode="auto">
          <a:xfrm>
            <a:off x="-2095500" y="5202238"/>
            <a:ext cx="65087" cy="65087"/>
          </a:xfrm>
          <a:prstGeom prst="ellipse">
            <a:avLst/>
          </a:prstGeom>
          <a:solidFill>
            <a:srgbClr val="D7CDEB"/>
          </a:solidFill>
          <a:ln w="12700">
            <a:solidFill>
              <a:srgbClr val="4D338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3" name="LemonCircle4" hidden="1"/>
          <p:cNvSpPr>
            <a:spLocks noChangeAspect="1" noChangeArrowheads="1"/>
          </p:cNvSpPr>
          <p:nvPr/>
        </p:nvSpPr>
        <p:spPr bwMode="auto">
          <a:xfrm>
            <a:off x="-2095500" y="5576888"/>
            <a:ext cx="65087" cy="65087"/>
          </a:xfrm>
          <a:prstGeom prst="ellipse">
            <a:avLst/>
          </a:prstGeom>
          <a:solidFill>
            <a:srgbClr val="FFF5AD"/>
          </a:solidFill>
          <a:ln w="12700">
            <a:solidFill>
              <a:srgbClr val="FFCC1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4" name="PeachCircle4" hidden="1"/>
          <p:cNvSpPr>
            <a:spLocks noChangeAspect="1" noChangeArrowheads="1"/>
          </p:cNvSpPr>
          <p:nvPr/>
        </p:nvSpPr>
        <p:spPr bwMode="auto">
          <a:xfrm>
            <a:off x="-2095500" y="5921375"/>
            <a:ext cx="63500" cy="65088"/>
          </a:xfrm>
          <a:prstGeom prst="ellipse">
            <a:avLst/>
          </a:prstGeom>
          <a:solidFill>
            <a:srgbClr val="FFB385"/>
          </a:solidFill>
          <a:ln w="12700">
            <a:solidFill>
              <a:srgbClr val="FF7C2B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5" name="IceCircle4" hidden="1"/>
          <p:cNvSpPr>
            <a:spLocks noChangeAspect="1" noChangeArrowheads="1"/>
          </p:cNvSpPr>
          <p:nvPr/>
        </p:nvSpPr>
        <p:spPr bwMode="gray">
          <a:xfrm>
            <a:off x="-2095500" y="6261100"/>
            <a:ext cx="65087" cy="65088"/>
          </a:xfrm>
          <a:prstGeom prst="ellipse">
            <a:avLst/>
          </a:prstGeom>
          <a:solidFill>
            <a:srgbClr val="DDF2FA"/>
          </a:solidFill>
          <a:ln w="6350">
            <a:solidFill>
              <a:srgbClr val="265DCA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6" name="LimeSquare1" hidden="1"/>
          <p:cNvSpPr>
            <a:spLocks noChangeArrowheads="1"/>
          </p:cNvSpPr>
          <p:nvPr/>
        </p:nvSpPr>
        <p:spPr bwMode="auto">
          <a:xfrm>
            <a:off x="-1782763" y="4787900"/>
            <a:ext cx="179388" cy="179388"/>
          </a:xfrm>
          <a:prstGeom prst="rect">
            <a:avLst/>
          </a:prstGeom>
          <a:solidFill>
            <a:srgbClr val="DBFEBC"/>
          </a:solidFill>
          <a:ln w="12700">
            <a:solidFill>
              <a:srgbClr val="00B48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1</a:t>
            </a:r>
          </a:p>
        </p:txBody>
      </p:sp>
      <p:sp>
        <p:nvSpPr>
          <p:cNvPr id="87177" name="LavenderSquare1" hidden="1"/>
          <p:cNvSpPr>
            <a:spLocks noChangeArrowheads="1"/>
          </p:cNvSpPr>
          <p:nvPr/>
        </p:nvSpPr>
        <p:spPr bwMode="auto">
          <a:xfrm>
            <a:off x="-1782763" y="5146675"/>
            <a:ext cx="179388" cy="179388"/>
          </a:xfrm>
          <a:prstGeom prst="rect">
            <a:avLst/>
          </a:prstGeom>
          <a:solidFill>
            <a:srgbClr val="D7CDEB"/>
          </a:solidFill>
          <a:ln w="1270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2</a:t>
            </a:r>
          </a:p>
        </p:txBody>
      </p:sp>
      <p:sp>
        <p:nvSpPr>
          <p:cNvPr id="87178" name="LemonSquare1" hidden="1"/>
          <p:cNvSpPr>
            <a:spLocks noChangeArrowheads="1"/>
          </p:cNvSpPr>
          <p:nvPr/>
        </p:nvSpPr>
        <p:spPr bwMode="auto">
          <a:xfrm>
            <a:off x="-1782763" y="5521325"/>
            <a:ext cx="179388" cy="179388"/>
          </a:xfrm>
          <a:prstGeom prst="rect">
            <a:avLst/>
          </a:prstGeom>
          <a:solidFill>
            <a:srgbClr val="FFF5AD"/>
          </a:solidFill>
          <a:ln w="1270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3</a:t>
            </a:r>
          </a:p>
        </p:txBody>
      </p:sp>
      <p:sp>
        <p:nvSpPr>
          <p:cNvPr id="87179" name="PeachSquare1" hidden="1"/>
          <p:cNvSpPr>
            <a:spLocks noChangeArrowheads="1"/>
          </p:cNvSpPr>
          <p:nvPr/>
        </p:nvSpPr>
        <p:spPr bwMode="auto">
          <a:xfrm>
            <a:off x="-1782763" y="5865813"/>
            <a:ext cx="179388" cy="179387"/>
          </a:xfrm>
          <a:prstGeom prst="rect">
            <a:avLst/>
          </a:prstGeom>
          <a:solidFill>
            <a:srgbClr val="FFB385"/>
          </a:solidFill>
          <a:ln w="12700">
            <a:solidFill>
              <a:srgbClr val="FF7C2B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4</a:t>
            </a:r>
          </a:p>
        </p:txBody>
      </p:sp>
      <p:sp>
        <p:nvSpPr>
          <p:cNvPr id="87180" name="IceSquare1" hidden="1"/>
          <p:cNvSpPr>
            <a:spLocks noChangeArrowheads="1"/>
          </p:cNvSpPr>
          <p:nvPr/>
        </p:nvSpPr>
        <p:spPr bwMode="gray">
          <a:xfrm>
            <a:off x="-1782763" y="6203950"/>
            <a:ext cx="179388" cy="179388"/>
          </a:xfrm>
          <a:prstGeom prst="rect">
            <a:avLst/>
          </a:prstGeom>
          <a:solidFill>
            <a:srgbClr val="DDF2FA"/>
          </a:solidFill>
          <a:ln w="63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5</a:t>
            </a:r>
          </a:p>
        </p:txBody>
      </p:sp>
      <p:sp>
        <p:nvSpPr>
          <p:cNvPr id="87181" name="LimeSquare2" hidden="1"/>
          <p:cNvSpPr>
            <a:spLocks noChangeAspect="1" noChangeArrowheads="1"/>
          </p:cNvSpPr>
          <p:nvPr/>
        </p:nvSpPr>
        <p:spPr bwMode="auto">
          <a:xfrm>
            <a:off x="-1524000" y="4816475"/>
            <a:ext cx="144462" cy="144463"/>
          </a:xfrm>
          <a:prstGeom prst="rect">
            <a:avLst/>
          </a:prstGeom>
          <a:solidFill>
            <a:srgbClr val="DBFEBC"/>
          </a:solidFill>
          <a:ln w="12700">
            <a:solidFill>
              <a:srgbClr val="00B48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1</a:t>
            </a:r>
          </a:p>
        </p:txBody>
      </p:sp>
      <p:sp>
        <p:nvSpPr>
          <p:cNvPr id="87182" name="LavenderSquare2" hidden="1"/>
          <p:cNvSpPr>
            <a:spLocks noChangeAspect="1" noChangeArrowheads="1"/>
          </p:cNvSpPr>
          <p:nvPr/>
        </p:nvSpPr>
        <p:spPr bwMode="auto">
          <a:xfrm>
            <a:off x="-1524000" y="5173663"/>
            <a:ext cx="144462" cy="144462"/>
          </a:xfrm>
          <a:prstGeom prst="rect">
            <a:avLst/>
          </a:prstGeom>
          <a:solidFill>
            <a:srgbClr val="D7CDEB"/>
          </a:solidFill>
          <a:ln w="1270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2</a:t>
            </a:r>
          </a:p>
        </p:txBody>
      </p:sp>
      <p:sp>
        <p:nvSpPr>
          <p:cNvPr id="87183" name="LemonSquare2" hidden="1"/>
          <p:cNvSpPr>
            <a:spLocks noChangeAspect="1" noChangeArrowheads="1"/>
          </p:cNvSpPr>
          <p:nvPr/>
        </p:nvSpPr>
        <p:spPr bwMode="auto">
          <a:xfrm>
            <a:off x="-1524000" y="5548313"/>
            <a:ext cx="144462" cy="144462"/>
          </a:xfrm>
          <a:prstGeom prst="rect">
            <a:avLst/>
          </a:prstGeom>
          <a:solidFill>
            <a:srgbClr val="FFF5AD"/>
          </a:solidFill>
          <a:ln w="1270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3</a:t>
            </a:r>
          </a:p>
        </p:txBody>
      </p:sp>
      <p:sp>
        <p:nvSpPr>
          <p:cNvPr id="87184" name="PeachSquare2" hidden="1"/>
          <p:cNvSpPr>
            <a:spLocks noChangeAspect="1" noChangeArrowheads="1"/>
          </p:cNvSpPr>
          <p:nvPr/>
        </p:nvSpPr>
        <p:spPr bwMode="auto">
          <a:xfrm>
            <a:off x="-1524000" y="5892800"/>
            <a:ext cx="144462" cy="144463"/>
          </a:xfrm>
          <a:prstGeom prst="rect">
            <a:avLst/>
          </a:prstGeom>
          <a:solidFill>
            <a:srgbClr val="FFB385"/>
          </a:solidFill>
          <a:ln w="12700">
            <a:solidFill>
              <a:srgbClr val="FF7C2B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4</a:t>
            </a:r>
          </a:p>
        </p:txBody>
      </p:sp>
      <p:sp>
        <p:nvSpPr>
          <p:cNvPr id="87185" name="IceSquare2" hidden="1"/>
          <p:cNvSpPr>
            <a:spLocks noChangeAspect="1" noChangeArrowheads="1"/>
          </p:cNvSpPr>
          <p:nvPr/>
        </p:nvSpPr>
        <p:spPr bwMode="gray">
          <a:xfrm>
            <a:off x="-1524000" y="6232525"/>
            <a:ext cx="144462" cy="144463"/>
          </a:xfrm>
          <a:prstGeom prst="rect">
            <a:avLst/>
          </a:prstGeom>
          <a:solidFill>
            <a:srgbClr val="DDF2FA"/>
          </a:solidFill>
          <a:ln w="63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5</a:t>
            </a:r>
          </a:p>
        </p:txBody>
      </p:sp>
      <p:sp>
        <p:nvSpPr>
          <p:cNvPr id="87186" name="LimeSquare3" hidden="1"/>
          <p:cNvSpPr>
            <a:spLocks noChangeAspect="1" noChangeArrowheads="1"/>
          </p:cNvSpPr>
          <p:nvPr/>
        </p:nvSpPr>
        <p:spPr bwMode="auto">
          <a:xfrm>
            <a:off x="-1300163" y="4833938"/>
            <a:ext cx="90488" cy="90487"/>
          </a:xfrm>
          <a:prstGeom prst="rect">
            <a:avLst/>
          </a:prstGeom>
          <a:solidFill>
            <a:srgbClr val="DBFEBC"/>
          </a:solidFill>
          <a:ln w="12700">
            <a:solidFill>
              <a:srgbClr val="00B48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87" name="LavenderSquare3" hidden="1"/>
          <p:cNvSpPr>
            <a:spLocks noChangeAspect="1" noChangeArrowheads="1"/>
          </p:cNvSpPr>
          <p:nvPr/>
        </p:nvSpPr>
        <p:spPr bwMode="auto">
          <a:xfrm>
            <a:off x="-1298575" y="5191125"/>
            <a:ext cx="88900" cy="90488"/>
          </a:xfrm>
          <a:prstGeom prst="rect">
            <a:avLst/>
          </a:prstGeom>
          <a:solidFill>
            <a:srgbClr val="D7CDEB"/>
          </a:solidFill>
          <a:ln w="1270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88" name="LemonSquare3" hidden="1"/>
          <p:cNvSpPr>
            <a:spLocks noChangeAspect="1" noChangeArrowheads="1"/>
          </p:cNvSpPr>
          <p:nvPr/>
        </p:nvSpPr>
        <p:spPr bwMode="auto">
          <a:xfrm>
            <a:off x="-1298575" y="5565775"/>
            <a:ext cx="88900" cy="90488"/>
          </a:xfrm>
          <a:prstGeom prst="rect">
            <a:avLst/>
          </a:prstGeom>
          <a:solidFill>
            <a:srgbClr val="FFF5AD"/>
          </a:solidFill>
          <a:ln w="1270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89" name="PeachSquare3" hidden="1"/>
          <p:cNvSpPr>
            <a:spLocks noChangeAspect="1" noChangeArrowheads="1"/>
          </p:cNvSpPr>
          <p:nvPr/>
        </p:nvSpPr>
        <p:spPr bwMode="auto">
          <a:xfrm>
            <a:off x="-1298575" y="5910263"/>
            <a:ext cx="88900" cy="90487"/>
          </a:xfrm>
          <a:prstGeom prst="rect">
            <a:avLst/>
          </a:prstGeom>
          <a:solidFill>
            <a:srgbClr val="FFB385"/>
          </a:solidFill>
          <a:ln w="12700">
            <a:solidFill>
              <a:srgbClr val="FF7C2B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0" name="IceSquare3" hidden="1"/>
          <p:cNvSpPr>
            <a:spLocks noChangeAspect="1" noChangeArrowheads="1"/>
          </p:cNvSpPr>
          <p:nvPr/>
        </p:nvSpPr>
        <p:spPr bwMode="gray">
          <a:xfrm>
            <a:off x="-1300163" y="6249988"/>
            <a:ext cx="90488" cy="90487"/>
          </a:xfrm>
          <a:prstGeom prst="rect">
            <a:avLst/>
          </a:prstGeom>
          <a:solidFill>
            <a:srgbClr val="DDF2FA"/>
          </a:solidFill>
          <a:ln w="63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1" name="LimeSquare4" hidden="1"/>
          <p:cNvSpPr>
            <a:spLocks noChangeAspect="1" noChangeArrowheads="1"/>
          </p:cNvSpPr>
          <p:nvPr/>
        </p:nvSpPr>
        <p:spPr bwMode="auto">
          <a:xfrm>
            <a:off x="-1128713" y="4845050"/>
            <a:ext cx="65088" cy="65088"/>
          </a:xfrm>
          <a:prstGeom prst="rect">
            <a:avLst/>
          </a:prstGeom>
          <a:solidFill>
            <a:srgbClr val="DBFEBC"/>
          </a:solidFill>
          <a:ln w="12700">
            <a:solidFill>
              <a:srgbClr val="00B48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2" name="LavenderSquare4" hidden="1"/>
          <p:cNvSpPr>
            <a:spLocks noChangeAspect="1" noChangeArrowheads="1"/>
          </p:cNvSpPr>
          <p:nvPr/>
        </p:nvSpPr>
        <p:spPr bwMode="auto">
          <a:xfrm>
            <a:off x="-1128713" y="5202238"/>
            <a:ext cx="65088" cy="65087"/>
          </a:xfrm>
          <a:prstGeom prst="rect">
            <a:avLst/>
          </a:prstGeom>
          <a:solidFill>
            <a:srgbClr val="D7CDEB"/>
          </a:solidFill>
          <a:ln w="1270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3" name="LemonSquare4" hidden="1"/>
          <p:cNvSpPr>
            <a:spLocks noChangeAspect="1" noChangeArrowheads="1"/>
          </p:cNvSpPr>
          <p:nvPr/>
        </p:nvSpPr>
        <p:spPr bwMode="auto">
          <a:xfrm>
            <a:off x="-1128713" y="5576888"/>
            <a:ext cx="65088" cy="65087"/>
          </a:xfrm>
          <a:prstGeom prst="rect">
            <a:avLst/>
          </a:prstGeom>
          <a:solidFill>
            <a:srgbClr val="FFF5AD"/>
          </a:solidFill>
          <a:ln w="1270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4" name="PeachSquare4" hidden="1"/>
          <p:cNvSpPr>
            <a:spLocks noChangeAspect="1" noChangeArrowheads="1"/>
          </p:cNvSpPr>
          <p:nvPr/>
        </p:nvSpPr>
        <p:spPr bwMode="auto">
          <a:xfrm>
            <a:off x="-1128713" y="5921375"/>
            <a:ext cx="63500" cy="65088"/>
          </a:xfrm>
          <a:prstGeom prst="rect">
            <a:avLst/>
          </a:prstGeom>
          <a:solidFill>
            <a:srgbClr val="FFB385"/>
          </a:solidFill>
          <a:ln w="12700">
            <a:solidFill>
              <a:srgbClr val="FF7C2B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5" name="IceSquare4" hidden="1"/>
          <p:cNvSpPr>
            <a:spLocks noChangeAspect="1" noChangeArrowheads="1"/>
          </p:cNvSpPr>
          <p:nvPr/>
        </p:nvSpPr>
        <p:spPr bwMode="gray">
          <a:xfrm>
            <a:off x="-1128713" y="6261100"/>
            <a:ext cx="65088" cy="65088"/>
          </a:xfrm>
          <a:prstGeom prst="rect">
            <a:avLst/>
          </a:prstGeom>
          <a:solidFill>
            <a:srgbClr val="DDF2FA"/>
          </a:solidFill>
          <a:ln w="63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6" name="ChromeCircle1" hidden="1"/>
          <p:cNvSpPr>
            <a:spLocks noChangeArrowheads="1"/>
          </p:cNvSpPr>
          <p:nvPr/>
        </p:nvSpPr>
        <p:spPr bwMode="auto">
          <a:xfrm>
            <a:off x="-2749550" y="6600825"/>
            <a:ext cx="179387" cy="179388"/>
          </a:xfrm>
          <a:prstGeom prst="ellipse">
            <a:avLst/>
          </a:prstGeom>
          <a:solidFill>
            <a:srgbClr val="E6E6E6"/>
          </a:solidFill>
          <a:ln w="12700">
            <a:solidFill>
              <a:srgbClr val="969696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6</a:t>
            </a:r>
          </a:p>
        </p:txBody>
      </p:sp>
      <p:sp>
        <p:nvSpPr>
          <p:cNvPr id="87197" name="ChromeCircle2" hidden="1"/>
          <p:cNvSpPr>
            <a:spLocks noChangeAspect="1" noChangeArrowheads="1"/>
          </p:cNvSpPr>
          <p:nvPr/>
        </p:nvSpPr>
        <p:spPr bwMode="auto">
          <a:xfrm>
            <a:off x="-2490788" y="6618288"/>
            <a:ext cx="144463" cy="144462"/>
          </a:xfrm>
          <a:prstGeom prst="ellipse">
            <a:avLst/>
          </a:prstGeom>
          <a:solidFill>
            <a:srgbClr val="E6E6E6"/>
          </a:solidFill>
          <a:ln w="12700">
            <a:solidFill>
              <a:srgbClr val="969696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6</a:t>
            </a:r>
          </a:p>
        </p:txBody>
      </p:sp>
      <p:sp>
        <p:nvSpPr>
          <p:cNvPr id="87198" name="ChromeCircle3" hidden="1"/>
          <p:cNvSpPr>
            <a:spLocks noChangeAspect="1" noChangeArrowheads="1"/>
          </p:cNvSpPr>
          <p:nvPr/>
        </p:nvSpPr>
        <p:spPr bwMode="auto">
          <a:xfrm>
            <a:off x="-2266950" y="6645275"/>
            <a:ext cx="90487" cy="90488"/>
          </a:xfrm>
          <a:prstGeom prst="ellipse">
            <a:avLst/>
          </a:prstGeom>
          <a:solidFill>
            <a:srgbClr val="E6E6E6"/>
          </a:solidFill>
          <a:ln w="12700">
            <a:solidFill>
              <a:srgbClr val="969696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9" name="ChromeCircle4" hidden="1"/>
          <p:cNvSpPr>
            <a:spLocks noChangeAspect="1" noChangeArrowheads="1"/>
          </p:cNvSpPr>
          <p:nvPr/>
        </p:nvSpPr>
        <p:spPr bwMode="auto">
          <a:xfrm>
            <a:off x="-2095500" y="6657975"/>
            <a:ext cx="65087" cy="65088"/>
          </a:xfrm>
          <a:prstGeom prst="ellipse">
            <a:avLst/>
          </a:prstGeom>
          <a:solidFill>
            <a:srgbClr val="E6E6E6"/>
          </a:solidFill>
          <a:ln w="12700">
            <a:solidFill>
              <a:srgbClr val="969696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0" name="ChromeSquare1" hidden="1"/>
          <p:cNvSpPr>
            <a:spLocks noChangeArrowheads="1"/>
          </p:cNvSpPr>
          <p:nvPr/>
        </p:nvSpPr>
        <p:spPr bwMode="auto">
          <a:xfrm>
            <a:off x="-1782763" y="6602413"/>
            <a:ext cx="179388" cy="179387"/>
          </a:xfrm>
          <a:prstGeom prst="rect">
            <a:avLst/>
          </a:prstGeom>
          <a:solidFill>
            <a:srgbClr val="E6E6E6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6</a:t>
            </a:r>
          </a:p>
        </p:txBody>
      </p:sp>
      <p:sp>
        <p:nvSpPr>
          <p:cNvPr id="87201" name="ChromeSquare2" hidden="1"/>
          <p:cNvSpPr>
            <a:spLocks noChangeAspect="1" noChangeArrowheads="1"/>
          </p:cNvSpPr>
          <p:nvPr/>
        </p:nvSpPr>
        <p:spPr bwMode="auto">
          <a:xfrm>
            <a:off x="-1524000" y="6629400"/>
            <a:ext cx="144462" cy="144463"/>
          </a:xfrm>
          <a:prstGeom prst="rect">
            <a:avLst/>
          </a:prstGeom>
          <a:solidFill>
            <a:srgbClr val="E6E6E6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6</a:t>
            </a:r>
          </a:p>
        </p:txBody>
      </p:sp>
      <p:sp>
        <p:nvSpPr>
          <p:cNvPr id="87202" name="ChromeSquare3" hidden="1"/>
          <p:cNvSpPr>
            <a:spLocks noChangeAspect="1" noChangeArrowheads="1"/>
          </p:cNvSpPr>
          <p:nvPr/>
        </p:nvSpPr>
        <p:spPr bwMode="auto">
          <a:xfrm>
            <a:off x="-1298575" y="6646863"/>
            <a:ext cx="88900" cy="90487"/>
          </a:xfrm>
          <a:prstGeom prst="rect">
            <a:avLst/>
          </a:prstGeom>
          <a:solidFill>
            <a:srgbClr val="E6E6E6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3" name="ChromeSquare4" hidden="1"/>
          <p:cNvSpPr>
            <a:spLocks noChangeAspect="1" noChangeArrowheads="1"/>
          </p:cNvSpPr>
          <p:nvPr/>
        </p:nvSpPr>
        <p:spPr bwMode="auto">
          <a:xfrm>
            <a:off x="-1128713" y="6657975"/>
            <a:ext cx="65088" cy="65088"/>
          </a:xfrm>
          <a:prstGeom prst="rect">
            <a:avLst/>
          </a:prstGeom>
          <a:solidFill>
            <a:srgbClr val="E6E6E6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4" name="LemonMap" hidden="1"/>
          <p:cNvSpPr>
            <a:spLocks noChangeArrowheads="1"/>
          </p:cNvSpPr>
          <p:nvPr/>
        </p:nvSpPr>
        <p:spPr bwMode="auto">
          <a:xfrm>
            <a:off x="-1225550" y="4876800"/>
            <a:ext cx="306387" cy="306388"/>
          </a:xfrm>
          <a:prstGeom prst="rect">
            <a:avLst/>
          </a:prstGeom>
          <a:solidFill>
            <a:srgbClr val="FFF5AD"/>
          </a:solidFill>
          <a:ln w="6350">
            <a:solidFill>
              <a:srgbClr val="FFCC11"/>
            </a:solidFill>
            <a:miter lim="800000"/>
            <a:headEnd/>
            <a:tailEnd/>
          </a:ln>
        </p:spPr>
        <p:txBody>
          <a:bodyPr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5" name="LimeMap" hidden="1"/>
          <p:cNvSpPr>
            <a:spLocks noChangeArrowheads="1"/>
          </p:cNvSpPr>
          <p:nvPr/>
        </p:nvSpPr>
        <p:spPr bwMode="auto">
          <a:xfrm>
            <a:off x="-1225550" y="5257800"/>
            <a:ext cx="306387" cy="306388"/>
          </a:xfrm>
          <a:prstGeom prst="rect">
            <a:avLst/>
          </a:prstGeom>
          <a:solidFill>
            <a:srgbClr val="DBFEBC"/>
          </a:solidFill>
          <a:ln w="6350">
            <a:solidFill>
              <a:srgbClr val="00B481"/>
            </a:solidFill>
            <a:miter lim="800000"/>
            <a:headEnd/>
            <a:tailEnd/>
          </a:ln>
        </p:spPr>
        <p:txBody>
          <a:bodyPr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6" name="IceMap" hidden="1"/>
          <p:cNvSpPr>
            <a:spLocks noChangeArrowheads="1"/>
          </p:cNvSpPr>
          <p:nvPr/>
        </p:nvSpPr>
        <p:spPr bwMode="auto">
          <a:xfrm>
            <a:off x="-1225550" y="5638800"/>
            <a:ext cx="306387" cy="306388"/>
          </a:xfrm>
          <a:prstGeom prst="rect">
            <a:avLst/>
          </a:prstGeom>
          <a:solidFill>
            <a:srgbClr val="DDF2FA"/>
          </a:solidFill>
          <a:ln w="6350">
            <a:solidFill>
              <a:srgbClr val="265DCA"/>
            </a:solidFill>
            <a:miter lim="800000"/>
            <a:headEnd/>
            <a:tailEnd/>
          </a:ln>
        </p:spPr>
        <p:txBody>
          <a:bodyPr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7" name="LavenderMap" hidden="1"/>
          <p:cNvSpPr>
            <a:spLocks noChangeArrowheads="1"/>
          </p:cNvSpPr>
          <p:nvPr/>
        </p:nvSpPr>
        <p:spPr bwMode="auto">
          <a:xfrm>
            <a:off x="-1225550" y="6019800"/>
            <a:ext cx="306387" cy="306388"/>
          </a:xfrm>
          <a:prstGeom prst="rect">
            <a:avLst/>
          </a:prstGeom>
          <a:solidFill>
            <a:srgbClr val="D7CDEB"/>
          </a:solidFill>
          <a:ln w="6350">
            <a:solidFill>
              <a:srgbClr val="4D3380"/>
            </a:solidFill>
            <a:miter lim="800000"/>
            <a:headEnd/>
            <a:tailEnd/>
          </a:ln>
        </p:spPr>
        <p:txBody>
          <a:bodyPr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8" name="SkyMap" hidden="1"/>
          <p:cNvSpPr>
            <a:spLocks noChangeArrowheads="1"/>
          </p:cNvSpPr>
          <p:nvPr/>
        </p:nvSpPr>
        <p:spPr bwMode="auto">
          <a:xfrm>
            <a:off x="-1225550" y="4495800"/>
            <a:ext cx="306387" cy="306388"/>
          </a:xfrm>
          <a:prstGeom prst="rect">
            <a:avLst/>
          </a:prstGeom>
          <a:solidFill>
            <a:srgbClr val="7DD9FF"/>
          </a:solidFill>
          <a:ln w="63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wrap="none" lIns="36000" tIns="36000" rIns="36000" bIns="3600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9" name="SilverMap" hidden="1"/>
          <p:cNvSpPr>
            <a:spLocks noChangeArrowheads="1"/>
          </p:cNvSpPr>
          <p:nvPr/>
        </p:nvSpPr>
        <p:spPr bwMode="auto">
          <a:xfrm>
            <a:off x="-1225550" y="6400800"/>
            <a:ext cx="306387" cy="306388"/>
          </a:xfrm>
          <a:prstGeom prst="rect">
            <a:avLst/>
          </a:prstGeom>
          <a:solidFill>
            <a:srgbClr val="D4D4D4"/>
          </a:solidFill>
          <a:ln w="6350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10" name="OceanBorder" hidden="1"/>
          <p:cNvSpPr>
            <a:spLocks noChangeArrowheads="1"/>
          </p:cNvSpPr>
          <p:nvPr/>
        </p:nvSpPr>
        <p:spPr bwMode="gray">
          <a:xfrm>
            <a:off x="-2697163" y="76200"/>
            <a:ext cx="252413" cy="252413"/>
          </a:xfrm>
          <a:prstGeom prst="rect">
            <a:avLst/>
          </a:prstGeom>
          <a:noFill/>
          <a:ln w="190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1" name="SunflowerBorder" hidden="1"/>
          <p:cNvSpPr>
            <a:spLocks noChangeArrowheads="1"/>
          </p:cNvSpPr>
          <p:nvPr/>
        </p:nvSpPr>
        <p:spPr bwMode="gray">
          <a:xfrm>
            <a:off x="-3000375" y="76200"/>
            <a:ext cx="252412" cy="252413"/>
          </a:xfrm>
          <a:prstGeom prst="rect">
            <a:avLst/>
          </a:prstGeom>
          <a:noFill/>
          <a:ln w="1905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2" name="ForestBorder" hidden="1"/>
          <p:cNvSpPr>
            <a:spLocks noChangeArrowheads="1"/>
          </p:cNvSpPr>
          <p:nvPr/>
        </p:nvSpPr>
        <p:spPr bwMode="gray">
          <a:xfrm>
            <a:off x="-2392363" y="76200"/>
            <a:ext cx="252413" cy="252413"/>
          </a:xfrm>
          <a:prstGeom prst="rect">
            <a:avLst/>
          </a:prstGeom>
          <a:noFill/>
          <a:ln w="19050">
            <a:solidFill>
              <a:srgbClr val="00D581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3" name="TangerineBorder" hidden="1"/>
          <p:cNvSpPr>
            <a:spLocks noChangeArrowheads="1"/>
          </p:cNvSpPr>
          <p:nvPr/>
        </p:nvSpPr>
        <p:spPr bwMode="gray">
          <a:xfrm>
            <a:off x="-1477963" y="76200"/>
            <a:ext cx="252413" cy="252413"/>
          </a:xfrm>
          <a:prstGeom prst="rect">
            <a:avLst/>
          </a:prstGeom>
          <a:noFill/>
          <a:ln w="19050">
            <a:solidFill>
              <a:srgbClr val="FF7F17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 anchorCtr="1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4" name="GrapeBorder" hidden="1"/>
          <p:cNvSpPr>
            <a:spLocks noChangeArrowheads="1"/>
          </p:cNvSpPr>
          <p:nvPr/>
        </p:nvSpPr>
        <p:spPr bwMode="gray">
          <a:xfrm>
            <a:off x="-1782763" y="76200"/>
            <a:ext cx="252413" cy="252413"/>
          </a:xfrm>
          <a:prstGeom prst="rect">
            <a:avLst/>
          </a:prstGeom>
          <a:noFill/>
          <a:ln w="1905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5" name="SteelBorder" hidden="1"/>
          <p:cNvSpPr>
            <a:spLocks noChangeArrowheads="1"/>
          </p:cNvSpPr>
          <p:nvPr/>
        </p:nvSpPr>
        <p:spPr bwMode="gray">
          <a:xfrm flipH="1">
            <a:off x="-2087563" y="76200"/>
            <a:ext cx="252413" cy="252413"/>
          </a:xfrm>
          <a:prstGeom prst="rect">
            <a:avLst/>
          </a:prstGeom>
          <a:noFill/>
          <a:ln w="19050">
            <a:solidFill>
              <a:srgbClr val="969696"/>
            </a:solidFill>
            <a:miter lim="800000"/>
            <a:headEnd type="none" w="sm" len="sm"/>
            <a:tailEnd type="none" w="sm" len="sm"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6" name="Black" hidden="1"/>
          <p:cNvSpPr>
            <a:spLocks noChangeArrowheads="1"/>
          </p:cNvSpPr>
          <p:nvPr/>
        </p:nvSpPr>
        <p:spPr bwMode="gray">
          <a:xfrm>
            <a:off x="-2976563" y="1905000"/>
            <a:ext cx="252413" cy="252413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7" name="White" hidden="1"/>
          <p:cNvSpPr>
            <a:spLocks noChangeArrowheads="1"/>
          </p:cNvSpPr>
          <p:nvPr/>
        </p:nvSpPr>
        <p:spPr bwMode="gray">
          <a:xfrm flipH="1">
            <a:off x="-2673350" y="1905000"/>
            <a:ext cx="252412" cy="252413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8" name="Text Box 178"/>
          <p:cNvSpPr txBox="1">
            <a:spLocks noChangeArrowheads="1"/>
          </p:cNvSpPr>
          <p:nvPr/>
        </p:nvSpPr>
        <p:spPr bwMode="auto">
          <a:xfrm>
            <a:off x="8821738" y="6567488"/>
            <a:ext cx="322262" cy="2540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54000" tIns="72000" rIns="90000" bIns="46800">
            <a:spAutoFit/>
          </a:bodyPr>
          <a:lstStyle/>
          <a:p>
            <a:pPr marL="171450" indent="-171450" latinLnBrk="0">
              <a:lnSpc>
                <a:spcPct val="90000"/>
              </a:lnSpc>
              <a:spcBef>
                <a:spcPct val="50000"/>
              </a:spcBef>
              <a:buSzPct val="129000"/>
              <a:defRPr/>
            </a:pPr>
            <a:fld id="{4A4D72AF-0BE1-4972-ACC5-2DFBCBDFA64F}" type="slidenum">
              <a:rPr lang="en-US" altLang="ko-KR" sz="1000">
                <a:solidFill>
                  <a:prstClr val="black"/>
                </a:solidFill>
                <a:latin typeface="Times" pitchFamily="18" charset="0"/>
                <a:ea typeface="산돌고딕 M" pitchFamily="18" charset="-127"/>
              </a:rPr>
              <a:pPr marL="171450" indent="-171450" latinLnBrk="0">
                <a:lnSpc>
                  <a:spcPct val="90000"/>
                </a:lnSpc>
                <a:spcBef>
                  <a:spcPct val="50000"/>
                </a:spcBef>
                <a:buSzPct val="129000"/>
                <a:defRPr/>
              </a:pPr>
              <a:t>‹#›</a:t>
            </a:fld>
            <a:endParaRPr lang="en-US" altLang="ko-KR" sz="1000">
              <a:solidFill>
                <a:prstClr val="black"/>
              </a:solidFill>
              <a:latin typeface="Times" pitchFamily="18" charset="0"/>
              <a:ea typeface="산돌고딕 M" pitchFamily="18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다음_SemiBold" pitchFamily="2" charset="-127"/>
          <a:ea typeface="다음_SemiBold" pitchFamily="2" charset="-127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9pPr>
    </p:titleStyle>
    <p:bodyStyle>
      <a:lvl1pPr marL="342900" indent="-342900" algn="l" rtl="0" eaLnBrk="0" fontAlgn="base" latinLnBrk="1" hangingPunct="0">
        <a:lnSpc>
          <a:spcPct val="115000"/>
        </a:lnSpc>
        <a:spcBef>
          <a:spcPct val="40000"/>
        </a:spcBef>
        <a:spcAft>
          <a:spcPct val="0"/>
        </a:spcAft>
        <a:buSzPct val="120000"/>
        <a:buBlip>
          <a:blip r:embed="rId8"/>
        </a:buBlip>
        <a:defRPr kumimoji="1" sz="2000">
          <a:solidFill>
            <a:schemeClr val="tx1"/>
          </a:solidFill>
          <a:latin typeface="다음_SemiBold" pitchFamily="2" charset="-127"/>
          <a:ea typeface="다음_SemiBold" pitchFamily="2" charset="-127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1463" y="101600"/>
            <a:ext cx="65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ko-KR" altLang="ko-KR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1938" y="1228725"/>
            <a:ext cx="8318500" cy="350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ko-KR" altLang="en-US" dirty="0" smtClean="0"/>
              <a:t>내용입력</a:t>
            </a:r>
          </a:p>
        </p:txBody>
      </p:sp>
      <p:grpSp>
        <p:nvGrpSpPr>
          <p:cNvPr id="2" name="AlignRight" hidden="1"/>
          <p:cNvGrpSpPr>
            <a:grpSpLocks/>
          </p:cNvGrpSpPr>
          <p:nvPr/>
        </p:nvGrpSpPr>
        <p:grpSpPr bwMode="auto">
          <a:xfrm>
            <a:off x="-1931988" y="1460500"/>
            <a:ext cx="188913" cy="212725"/>
            <a:chOff x="-1309" y="920"/>
            <a:chExt cx="119" cy="134"/>
          </a:xfrm>
        </p:grpSpPr>
        <p:sp>
          <p:nvSpPr>
            <p:cNvPr id="87045" name="Rectangle 5" hidden="1"/>
            <p:cNvSpPr>
              <a:spLocks noChangeArrowheads="1"/>
            </p:cNvSpPr>
            <p:nvPr/>
          </p:nvSpPr>
          <p:spPr bwMode="auto">
            <a:xfrm flipH="1">
              <a:off x="-1275" y="920"/>
              <a:ext cx="61" cy="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46" name="Rectangle 6" hidden="1"/>
            <p:cNvSpPr>
              <a:spLocks noChangeArrowheads="1"/>
            </p:cNvSpPr>
            <p:nvPr/>
          </p:nvSpPr>
          <p:spPr bwMode="auto">
            <a:xfrm flipH="1">
              <a:off x="-1307" y="969"/>
              <a:ext cx="93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47" name="Line 7" hidden="1"/>
            <p:cNvSpPr>
              <a:spLocks noChangeShapeType="1"/>
            </p:cNvSpPr>
            <p:nvPr/>
          </p:nvSpPr>
          <p:spPr bwMode="auto">
            <a:xfrm>
              <a:off x="-1309" y="1037"/>
              <a:ext cx="10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48" name="Line 8" hidden="1"/>
            <p:cNvSpPr>
              <a:spLocks noChangeShapeType="1"/>
            </p:cNvSpPr>
            <p:nvPr/>
          </p:nvSpPr>
          <p:spPr bwMode="auto">
            <a:xfrm flipH="1">
              <a:off x="-1191" y="920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3" name="Alignleft" hidden="1"/>
          <p:cNvGrpSpPr>
            <a:grpSpLocks/>
          </p:cNvGrpSpPr>
          <p:nvPr/>
        </p:nvGrpSpPr>
        <p:grpSpPr bwMode="auto">
          <a:xfrm>
            <a:off x="-1641475" y="1460500"/>
            <a:ext cx="179387" cy="212725"/>
            <a:chOff x="-1126" y="920"/>
            <a:chExt cx="113" cy="134"/>
          </a:xfrm>
        </p:grpSpPr>
        <p:sp>
          <p:nvSpPr>
            <p:cNvPr id="87050" name="Rectangle 10" hidden="1"/>
            <p:cNvSpPr>
              <a:spLocks noChangeArrowheads="1"/>
            </p:cNvSpPr>
            <p:nvPr/>
          </p:nvSpPr>
          <p:spPr bwMode="auto">
            <a:xfrm>
              <a:off x="-1108" y="920"/>
              <a:ext cx="61" cy="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1" name="Rectangle 11" hidden="1"/>
            <p:cNvSpPr>
              <a:spLocks noChangeArrowheads="1"/>
            </p:cNvSpPr>
            <p:nvPr/>
          </p:nvSpPr>
          <p:spPr bwMode="auto">
            <a:xfrm>
              <a:off x="-1108" y="969"/>
              <a:ext cx="93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2" name="Line 12" hidden="1"/>
            <p:cNvSpPr>
              <a:spLocks noChangeShapeType="1"/>
            </p:cNvSpPr>
            <p:nvPr/>
          </p:nvSpPr>
          <p:spPr bwMode="auto">
            <a:xfrm flipH="1">
              <a:off x="-1114" y="1037"/>
              <a:ext cx="10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3" name="Line 13" hidden="1"/>
            <p:cNvSpPr>
              <a:spLocks noChangeShapeType="1"/>
            </p:cNvSpPr>
            <p:nvPr/>
          </p:nvSpPr>
          <p:spPr bwMode="auto">
            <a:xfrm>
              <a:off x="-1126" y="920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4" name="Aligntop" hidden="1"/>
          <p:cNvGrpSpPr>
            <a:grpSpLocks/>
          </p:cNvGrpSpPr>
          <p:nvPr/>
        </p:nvGrpSpPr>
        <p:grpSpPr bwMode="auto">
          <a:xfrm>
            <a:off x="-1350963" y="1471613"/>
            <a:ext cx="212725" cy="179387"/>
            <a:chOff x="-943" y="927"/>
            <a:chExt cx="134" cy="113"/>
          </a:xfrm>
        </p:grpSpPr>
        <p:sp>
          <p:nvSpPr>
            <p:cNvPr id="87055" name="Rectangle 15" hidden="1"/>
            <p:cNvSpPr>
              <a:spLocks noChangeArrowheads="1"/>
            </p:cNvSpPr>
            <p:nvPr/>
          </p:nvSpPr>
          <p:spPr bwMode="auto">
            <a:xfrm rot="16200000" flipH="1">
              <a:off x="-961" y="963"/>
              <a:ext cx="61" cy="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6" name="Rectangle 16" hidden="1"/>
            <p:cNvSpPr>
              <a:spLocks noChangeArrowheads="1"/>
            </p:cNvSpPr>
            <p:nvPr/>
          </p:nvSpPr>
          <p:spPr bwMode="auto">
            <a:xfrm rot="16200000" flipH="1">
              <a:off x="-924" y="973"/>
              <a:ext cx="88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7" name="Line 17" hidden="1"/>
            <p:cNvSpPr>
              <a:spLocks noChangeShapeType="1"/>
            </p:cNvSpPr>
            <p:nvPr/>
          </p:nvSpPr>
          <p:spPr bwMode="auto">
            <a:xfrm rot="-5400000">
              <a:off x="-876" y="990"/>
              <a:ext cx="10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8" name="Line 18" hidden="1"/>
            <p:cNvSpPr>
              <a:spLocks noChangeShapeType="1"/>
            </p:cNvSpPr>
            <p:nvPr/>
          </p:nvSpPr>
          <p:spPr bwMode="auto">
            <a:xfrm rot="16200000" flipH="1">
              <a:off x="-861" y="845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5" name="Alignbottom" hidden="1"/>
          <p:cNvGrpSpPr>
            <a:grpSpLocks/>
          </p:cNvGrpSpPr>
          <p:nvPr/>
        </p:nvGrpSpPr>
        <p:grpSpPr bwMode="auto">
          <a:xfrm>
            <a:off x="-1022350" y="1462088"/>
            <a:ext cx="215900" cy="192087"/>
            <a:chOff x="-736" y="921"/>
            <a:chExt cx="136" cy="121"/>
          </a:xfrm>
        </p:grpSpPr>
        <p:sp>
          <p:nvSpPr>
            <p:cNvPr id="87060" name="Rectangle 20" hidden="1"/>
            <p:cNvSpPr>
              <a:spLocks noChangeArrowheads="1"/>
            </p:cNvSpPr>
            <p:nvPr/>
          </p:nvSpPr>
          <p:spPr bwMode="auto">
            <a:xfrm rot="16200000">
              <a:off x="-754" y="975"/>
              <a:ext cx="61" cy="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61" name="Rectangle 21" hidden="1"/>
            <p:cNvSpPr>
              <a:spLocks noChangeArrowheads="1"/>
            </p:cNvSpPr>
            <p:nvPr/>
          </p:nvSpPr>
          <p:spPr bwMode="auto">
            <a:xfrm rot="16200000">
              <a:off x="-719" y="957"/>
              <a:ext cx="93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62" name="Line 22" hidden="1"/>
            <p:cNvSpPr>
              <a:spLocks noChangeShapeType="1"/>
            </p:cNvSpPr>
            <p:nvPr/>
          </p:nvSpPr>
          <p:spPr bwMode="auto">
            <a:xfrm rot="16200000" flipH="1">
              <a:off x="-668" y="972"/>
              <a:ext cx="10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63" name="Line 23" hidden="1"/>
            <p:cNvSpPr>
              <a:spLocks noChangeShapeType="1"/>
            </p:cNvSpPr>
            <p:nvPr/>
          </p:nvSpPr>
          <p:spPr bwMode="auto">
            <a:xfrm rot="16200000">
              <a:off x="-667" y="975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6" name="Alignvcenter" hidden="1"/>
          <p:cNvGrpSpPr>
            <a:grpSpLocks/>
          </p:cNvGrpSpPr>
          <p:nvPr/>
        </p:nvGrpSpPr>
        <p:grpSpPr bwMode="auto">
          <a:xfrm>
            <a:off x="-665163" y="1460500"/>
            <a:ext cx="147638" cy="212725"/>
            <a:chOff x="-511" y="920"/>
            <a:chExt cx="93" cy="134"/>
          </a:xfrm>
        </p:grpSpPr>
        <p:sp>
          <p:nvSpPr>
            <p:cNvPr id="87065" name="Line 25" hidden="1"/>
            <p:cNvSpPr>
              <a:spLocks noChangeShapeType="1"/>
            </p:cNvSpPr>
            <p:nvPr/>
          </p:nvSpPr>
          <p:spPr bwMode="auto">
            <a:xfrm>
              <a:off x="-462" y="920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66" name="Rectangle 26" hidden="1"/>
            <p:cNvSpPr>
              <a:spLocks noChangeArrowheads="1"/>
            </p:cNvSpPr>
            <p:nvPr/>
          </p:nvSpPr>
          <p:spPr bwMode="auto">
            <a:xfrm>
              <a:off x="-492" y="944"/>
              <a:ext cx="61" cy="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67" name="Rectangle 27" hidden="1"/>
            <p:cNvSpPr>
              <a:spLocks noChangeArrowheads="1"/>
            </p:cNvSpPr>
            <p:nvPr/>
          </p:nvSpPr>
          <p:spPr bwMode="auto">
            <a:xfrm>
              <a:off x="-511" y="993"/>
              <a:ext cx="93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7" name="Alignhcenter" hidden="1"/>
          <p:cNvGrpSpPr>
            <a:grpSpLocks/>
          </p:cNvGrpSpPr>
          <p:nvPr/>
        </p:nvGrpSpPr>
        <p:grpSpPr bwMode="auto">
          <a:xfrm>
            <a:off x="-365125" y="1489075"/>
            <a:ext cx="212725" cy="147638"/>
            <a:chOff x="-322" y="938"/>
            <a:chExt cx="134" cy="93"/>
          </a:xfrm>
        </p:grpSpPr>
        <p:sp>
          <p:nvSpPr>
            <p:cNvPr id="87069" name="Line 29" hidden="1"/>
            <p:cNvSpPr>
              <a:spLocks noChangeShapeType="1"/>
            </p:cNvSpPr>
            <p:nvPr/>
          </p:nvSpPr>
          <p:spPr bwMode="auto">
            <a:xfrm rot="-5400000">
              <a:off x="-255" y="917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70" name="Rectangle 30" hidden="1"/>
            <p:cNvSpPr>
              <a:spLocks noChangeArrowheads="1"/>
            </p:cNvSpPr>
            <p:nvPr/>
          </p:nvSpPr>
          <p:spPr bwMode="auto">
            <a:xfrm rot="-5400000">
              <a:off x="-323" y="975"/>
              <a:ext cx="61" cy="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71" name="Rectangle 31" hidden="1"/>
            <p:cNvSpPr>
              <a:spLocks noChangeArrowheads="1"/>
            </p:cNvSpPr>
            <p:nvPr/>
          </p:nvSpPr>
          <p:spPr bwMode="auto">
            <a:xfrm rot="-5400000">
              <a:off x="-285" y="967"/>
              <a:ext cx="93" cy="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8" name="CopyToWord" hidden="1"/>
          <p:cNvGrpSpPr>
            <a:grpSpLocks/>
          </p:cNvGrpSpPr>
          <p:nvPr/>
        </p:nvGrpSpPr>
        <p:grpSpPr bwMode="auto">
          <a:xfrm>
            <a:off x="-1658938" y="1749425"/>
            <a:ext cx="211138" cy="223838"/>
            <a:chOff x="-1137" y="1102"/>
            <a:chExt cx="133" cy="141"/>
          </a:xfrm>
        </p:grpSpPr>
        <p:sp>
          <p:nvSpPr>
            <p:cNvPr id="87073" name="Freeform 33" hidden="1"/>
            <p:cNvSpPr>
              <a:spLocks/>
            </p:cNvSpPr>
            <p:nvPr/>
          </p:nvSpPr>
          <p:spPr bwMode="auto">
            <a:xfrm>
              <a:off x="-1089" y="1105"/>
              <a:ext cx="85" cy="72"/>
            </a:xfrm>
            <a:custGeom>
              <a:avLst/>
              <a:gdLst/>
              <a:ahLst/>
              <a:cxnLst>
                <a:cxn ang="0">
                  <a:pos x="84" y="72"/>
                </a:cxn>
                <a:cxn ang="0">
                  <a:pos x="71" y="6"/>
                </a:cxn>
                <a:cxn ang="0">
                  <a:pos x="0" y="35"/>
                </a:cxn>
              </a:cxnLst>
              <a:rect l="0" t="0" r="r" b="b"/>
              <a:pathLst>
                <a:path w="85" h="72">
                  <a:moveTo>
                    <a:pt x="84" y="72"/>
                  </a:moveTo>
                  <a:cubicBezTo>
                    <a:pt x="84" y="29"/>
                    <a:pt x="85" y="12"/>
                    <a:pt x="71" y="6"/>
                  </a:cubicBezTo>
                  <a:cubicBezTo>
                    <a:pt x="57" y="0"/>
                    <a:pt x="15" y="29"/>
                    <a:pt x="0" y="35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pic>
          <p:nvPicPr>
            <p:cNvPr id="1179" name="Picture 34" hidden="1"/>
            <p:cNvPicPr>
              <a:picLocks noChangeAspect="1" noChangeArrowheads="1"/>
            </p:cNvPicPr>
            <p:nvPr/>
          </p:nvPicPr>
          <p:blipFill>
            <a:blip r:embed="rId7" cstate="print"/>
            <a:srcRect l="34227" r="36145" b="49373"/>
            <a:stretch>
              <a:fillRect/>
            </a:stretch>
          </p:blipFill>
          <p:spPr bwMode="auto">
            <a:xfrm>
              <a:off x="-1137" y="1134"/>
              <a:ext cx="121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75" name="Line 35" hidden="1"/>
            <p:cNvSpPr>
              <a:spLocks noChangeShapeType="1"/>
            </p:cNvSpPr>
            <p:nvPr/>
          </p:nvSpPr>
          <p:spPr bwMode="auto">
            <a:xfrm>
              <a:off x="-1131" y="1119"/>
              <a:ext cx="34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76" name="Line 36" hidden="1"/>
            <p:cNvSpPr>
              <a:spLocks noChangeShapeType="1"/>
            </p:cNvSpPr>
            <p:nvPr/>
          </p:nvSpPr>
          <p:spPr bwMode="auto">
            <a:xfrm rot="-5400000">
              <a:off x="-1131" y="1119"/>
              <a:ext cx="34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sp>
        <p:nvSpPr>
          <p:cNvPr id="87077" name="Text Box 37" hidden="1"/>
          <p:cNvSpPr txBox="1">
            <a:spLocks noChangeArrowheads="1"/>
          </p:cNvSpPr>
          <p:nvPr/>
        </p:nvSpPr>
        <p:spPr bwMode="auto">
          <a:xfrm>
            <a:off x="-1073150" y="1524000"/>
            <a:ext cx="735012" cy="2254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lIns="36000" tIns="36000" rIns="36000" bIns="36000" anchor="ctr">
            <a:spAutoFit/>
          </a:bodyPr>
          <a:lstStyle/>
          <a:p>
            <a:pPr algn="ctr" eaLnBrk="0" latinLnBrk="0" hangingPunct="0">
              <a:defRPr/>
            </a:pPr>
            <a:r>
              <a:rPr kumimoji="0" lang="en-GB" altLang="ko-KR" sz="1000">
                <a:solidFill>
                  <a:srgbClr val="000000"/>
                </a:solidFill>
                <a:latin typeface="Frutiger 45 Light"/>
                <a:ea typeface="굴림"/>
              </a:rPr>
              <a:t>Line Charts</a:t>
            </a:r>
          </a:p>
        </p:txBody>
      </p:sp>
      <p:sp>
        <p:nvSpPr>
          <p:cNvPr id="87078" name="Steel" hidden="1"/>
          <p:cNvSpPr>
            <a:spLocks noChangeArrowheads="1"/>
          </p:cNvSpPr>
          <p:nvPr/>
        </p:nvSpPr>
        <p:spPr bwMode="gray">
          <a:xfrm>
            <a:off x="-2087563" y="768350"/>
            <a:ext cx="252413" cy="252413"/>
          </a:xfrm>
          <a:prstGeom prst="rect">
            <a:avLst/>
          </a:prstGeom>
          <a:solidFill>
            <a:srgbClr val="969696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79" name="Grape" hidden="1"/>
          <p:cNvSpPr>
            <a:spLocks noChangeArrowheads="1"/>
          </p:cNvSpPr>
          <p:nvPr/>
        </p:nvSpPr>
        <p:spPr bwMode="gray">
          <a:xfrm>
            <a:off x="-1782763" y="762000"/>
            <a:ext cx="252413" cy="252413"/>
          </a:xfrm>
          <a:prstGeom prst="rect">
            <a:avLst/>
          </a:prstGeom>
          <a:solidFill>
            <a:srgbClr val="4D3380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0" name="Tangerine" hidden="1"/>
          <p:cNvSpPr>
            <a:spLocks noChangeArrowheads="1"/>
          </p:cNvSpPr>
          <p:nvPr/>
        </p:nvSpPr>
        <p:spPr bwMode="gray">
          <a:xfrm>
            <a:off x="-1477963" y="762000"/>
            <a:ext cx="252413" cy="252413"/>
          </a:xfrm>
          <a:prstGeom prst="rect">
            <a:avLst/>
          </a:prstGeom>
          <a:solidFill>
            <a:srgbClr val="FF7F17"/>
          </a:solidFill>
          <a:ln w="9525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1" name="Forest" hidden="1"/>
          <p:cNvSpPr>
            <a:spLocks noChangeArrowheads="1"/>
          </p:cNvSpPr>
          <p:nvPr/>
        </p:nvSpPr>
        <p:spPr bwMode="gray">
          <a:xfrm flipH="1">
            <a:off x="-2392363" y="768350"/>
            <a:ext cx="252413" cy="252413"/>
          </a:xfrm>
          <a:prstGeom prst="rect">
            <a:avLst/>
          </a:prstGeom>
          <a:solidFill>
            <a:srgbClr val="00B481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2" name="Sky" hidden="1"/>
          <p:cNvSpPr>
            <a:spLocks noChangeArrowheads="1"/>
          </p:cNvSpPr>
          <p:nvPr/>
        </p:nvSpPr>
        <p:spPr bwMode="gray">
          <a:xfrm flipH="1">
            <a:off x="-2697163" y="1066800"/>
            <a:ext cx="252413" cy="252413"/>
          </a:xfrm>
          <a:prstGeom prst="rect">
            <a:avLst/>
          </a:prstGeom>
          <a:solidFill>
            <a:srgbClr val="7DD9FF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3" name="Ocean" hidden="1"/>
          <p:cNvSpPr>
            <a:spLocks noChangeArrowheads="1"/>
          </p:cNvSpPr>
          <p:nvPr/>
        </p:nvSpPr>
        <p:spPr bwMode="gray">
          <a:xfrm flipH="1">
            <a:off x="-2697163" y="768350"/>
            <a:ext cx="252413" cy="252413"/>
          </a:xfrm>
          <a:prstGeom prst="rect">
            <a:avLst/>
          </a:prstGeom>
          <a:solidFill>
            <a:srgbClr val="265DCA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4" name="Buttercup" hidden="1"/>
          <p:cNvSpPr>
            <a:spLocks noChangeArrowheads="1"/>
          </p:cNvSpPr>
          <p:nvPr/>
        </p:nvSpPr>
        <p:spPr bwMode="gray">
          <a:xfrm>
            <a:off x="-3000375" y="1082675"/>
            <a:ext cx="252412" cy="252413"/>
          </a:xfrm>
          <a:prstGeom prst="rect">
            <a:avLst/>
          </a:prstGeom>
          <a:solidFill>
            <a:srgbClr val="FAE66E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5" name="Silver" hidden="1"/>
          <p:cNvSpPr>
            <a:spLocks noChangeArrowheads="1"/>
          </p:cNvSpPr>
          <p:nvPr/>
        </p:nvSpPr>
        <p:spPr bwMode="gray">
          <a:xfrm>
            <a:off x="-2087563" y="1066800"/>
            <a:ext cx="252413" cy="252413"/>
          </a:xfrm>
          <a:prstGeom prst="rect">
            <a:avLst/>
          </a:prstGeom>
          <a:solidFill>
            <a:srgbClr val="D4D4D4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6" name="Heather" hidden="1"/>
          <p:cNvSpPr>
            <a:spLocks noChangeArrowheads="1"/>
          </p:cNvSpPr>
          <p:nvPr/>
        </p:nvSpPr>
        <p:spPr bwMode="gray">
          <a:xfrm>
            <a:off x="-1782763" y="1066800"/>
            <a:ext cx="252413" cy="252413"/>
          </a:xfrm>
          <a:prstGeom prst="rect">
            <a:avLst/>
          </a:prstGeom>
          <a:solidFill>
            <a:srgbClr val="B8A6DC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7" name="Peach" hidden="1"/>
          <p:cNvSpPr>
            <a:spLocks noChangeArrowheads="1"/>
          </p:cNvSpPr>
          <p:nvPr/>
        </p:nvSpPr>
        <p:spPr bwMode="gray">
          <a:xfrm>
            <a:off x="-1477963" y="1066800"/>
            <a:ext cx="252413" cy="252413"/>
          </a:xfrm>
          <a:prstGeom prst="rect">
            <a:avLst/>
          </a:prstGeom>
          <a:solidFill>
            <a:srgbClr val="FFB385"/>
          </a:solidFill>
          <a:ln w="9525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8" name="Sunflower" hidden="1"/>
          <p:cNvSpPr>
            <a:spLocks noChangeArrowheads="1"/>
          </p:cNvSpPr>
          <p:nvPr/>
        </p:nvSpPr>
        <p:spPr bwMode="gray">
          <a:xfrm>
            <a:off x="-3000375" y="768350"/>
            <a:ext cx="252412" cy="252413"/>
          </a:xfrm>
          <a:prstGeom prst="rect">
            <a:avLst/>
          </a:prstGeom>
          <a:solidFill>
            <a:srgbClr val="FFCC11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9" name="Leaf" hidden="1"/>
          <p:cNvSpPr>
            <a:spLocks noChangeArrowheads="1"/>
          </p:cNvSpPr>
          <p:nvPr/>
        </p:nvSpPr>
        <p:spPr bwMode="gray">
          <a:xfrm flipH="1">
            <a:off x="-2392363" y="1066800"/>
            <a:ext cx="252413" cy="252413"/>
          </a:xfrm>
          <a:prstGeom prst="rect">
            <a:avLst/>
          </a:prstGeom>
          <a:solidFill>
            <a:srgbClr val="87E1AA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0" name="Lemon" hidden="1"/>
          <p:cNvSpPr>
            <a:spLocks noChangeArrowheads="1"/>
          </p:cNvSpPr>
          <p:nvPr/>
        </p:nvSpPr>
        <p:spPr bwMode="gray">
          <a:xfrm>
            <a:off x="-3000375" y="1371600"/>
            <a:ext cx="252412" cy="252413"/>
          </a:xfrm>
          <a:prstGeom prst="rect">
            <a:avLst/>
          </a:prstGeom>
          <a:solidFill>
            <a:srgbClr val="FFF5AD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1" name="Chrome" hidden="1"/>
          <p:cNvSpPr>
            <a:spLocks noChangeArrowheads="1"/>
          </p:cNvSpPr>
          <p:nvPr/>
        </p:nvSpPr>
        <p:spPr bwMode="gray">
          <a:xfrm>
            <a:off x="-2087563" y="1371600"/>
            <a:ext cx="252413" cy="252413"/>
          </a:xfrm>
          <a:prstGeom prst="rect">
            <a:avLst/>
          </a:prstGeom>
          <a:solidFill>
            <a:srgbClr val="E6E6E6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2" name="Lavender" hidden="1"/>
          <p:cNvSpPr>
            <a:spLocks noChangeArrowheads="1"/>
          </p:cNvSpPr>
          <p:nvPr/>
        </p:nvSpPr>
        <p:spPr bwMode="gray">
          <a:xfrm>
            <a:off x="-1782763" y="1371600"/>
            <a:ext cx="252413" cy="252413"/>
          </a:xfrm>
          <a:prstGeom prst="rect">
            <a:avLst/>
          </a:prstGeom>
          <a:solidFill>
            <a:srgbClr val="D7CDEB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3" name="Mango" hidden="1"/>
          <p:cNvSpPr>
            <a:spLocks noChangeArrowheads="1"/>
          </p:cNvSpPr>
          <p:nvPr/>
        </p:nvSpPr>
        <p:spPr bwMode="gray">
          <a:xfrm>
            <a:off x="-1477963" y="1371600"/>
            <a:ext cx="252413" cy="252413"/>
          </a:xfrm>
          <a:prstGeom prst="rect">
            <a:avLst/>
          </a:prstGeom>
          <a:solidFill>
            <a:srgbClr val="FFDCC7"/>
          </a:solidFill>
          <a:ln w="9525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4" name="Lime" hidden="1"/>
          <p:cNvSpPr>
            <a:spLocks noChangeArrowheads="1"/>
          </p:cNvSpPr>
          <p:nvPr/>
        </p:nvSpPr>
        <p:spPr bwMode="gray">
          <a:xfrm flipH="1">
            <a:off x="-2392363" y="1371600"/>
            <a:ext cx="252413" cy="252413"/>
          </a:xfrm>
          <a:prstGeom prst="rect">
            <a:avLst/>
          </a:prstGeom>
          <a:solidFill>
            <a:srgbClr val="DBFEBC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5" name="Ice" hidden="1"/>
          <p:cNvSpPr>
            <a:spLocks noChangeArrowheads="1"/>
          </p:cNvSpPr>
          <p:nvPr/>
        </p:nvSpPr>
        <p:spPr bwMode="gray">
          <a:xfrm flipH="1">
            <a:off x="-2697163" y="1371600"/>
            <a:ext cx="252413" cy="252413"/>
          </a:xfrm>
          <a:prstGeom prst="rect">
            <a:avLst/>
          </a:prstGeom>
          <a:solidFill>
            <a:srgbClr val="DDF2FA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6" name="OceanIce" hidden="1"/>
          <p:cNvSpPr>
            <a:spLocks noChangeArrowheads="1"/>
          </p:cNvSpPr>
          <p:nvPr/>
        </p:nvSpPr>
        <p:spPr bwMode="gray">
          <a:xfrm>
            <a:off x="-2697163" y="433388"/>
            <a:ext cx="252413" cy="252412"/>
          </a:xfrm>
          <a:prstGeom prst="rect">
            <a:avLst/>
          </a:prstGeom>
          <a:solidFill>
            <a:srgbClr val="DDF2FA"/>
          </a:solidFill>
          <a:ln w="190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7" name="SunflowerLemon" hidden="1"/>
          <p:cNvSpPr>
            <a:spLocks noChangeArrowheads="1"/>
          </p:cNvSpPr>
          <p:nvPr/>
        </p:nvSpPr>
        <p:spPr bwMode="gray">
          <a:xfrm>
            <a:off x="-3000375" y="433388"/>
            <a:ext cx="252412" cy="252412"/>
          </a:xfrm>
          <a:prstGeom prst="rect">
            <a:avLst/>
          </a:prstGeom>
          <a:solidFill>
            <a:srgbClr val="FFF5AD"/>
          </a:solidFill>
          <a:ln w="1905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8" name="ForestLime" hidden="1"/>
          <p:cNvSpPr>
            <a:spLocks noChangeArrowheads="1"/>
          </p:cNvSpPr>
          <p:nvPr/>
        </p:nvSpPr>
        <p:spPr bwMode="gray">
          <a:xfrm>
            <a:off x="-2392363" y="433388"/>
            <a:ext cx="252413" cy="252412"/>
          </a:xfrm>
          <a:prstGeom prst="rect">
            <a:avLst/>
          </a:prstGeom>
          <a:solidFill>
            <a:srgbClr val="DBFEBC"/>
          </a:solidFill>
          <a:ln w="19050">
            <a:solidFill>
              <a:srgbClr val="00D581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9" name="TangerineMango" hidden="1"/>
          <p:cNvSpPr>
            <a:spLocks noChangeArrowheads="1"/>
          </p:cNvSpPr>
          <p:nvPr/>
        </p:nvSpPr>
        <p:spPr bwMode="gray">
          <a:xfrm>
            <a:off x="-1477963" y="433388"/>
            <a:ext cx="252413" cy="252412"/>
          </a:xfrm>
          <a:prstGeom prst="rect">
            <a:avLst/>
          </a:prstGeom>
          <a:solidFill>
            <a:srgbClr val="FFDCC7"/>
          </a:solidFill>
          <a:ln w="19050">
            <a:solidFill>
              <a:srgbClr val="FF7F17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 anchorCtr="1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100" name="GrapeLavender" hidden="1"/>
          <p:cNvSpPr>
            <a:spLocks noChangeArrowheads="1"/>
          </p:cNvSpPr>
          <p:nvPr/>
        </p:nvSpPr>
        <p:spPr bwMode="gray">
          <a:xfrm>
            <a:off x="-1782763" y="433388"/>
            <a:ext cx="252413" cy="252412"/>
          </a:xfrm>
          <a:prstGeom prst="rect">
            <a:avLst/>
          </a:prstGeom>
          <a:solidFill>
            <a:srgbClr val="D7CDEB"/>
          </a:solidFill>
          <a:ln w="1905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101" name="SteelChrome" hidden="1"/>
          <p:cNvSpPr>
            <a:spLocks noChangeArrowheads="1"/>
          </p:cNvSpPr>
          <p:nvPr/>
        </p:nvSpPr>
        <p:spPr bwMode="gray">
          <a:xfrm flipH="1">
            <a:off x="-2087563" y="433388"/>
            <a:ext cx="252413" cy="252412"/>
          </a:xfrm>
          <a:prstGeom prst="rect">
            <a:avLst/>
          </a:prstGeom>
          <a:solidFill>
            <a:srgbClr val="E6E6E6"/>
          </a:solidFill>
          <a:ln w="19050">
            <a:solidFill>
              <a:srgbClr val="969696"/>
            </a:solidFill>
            <a:miter lim="800000"/>
            <a:headEnd type="none" w="sm" len="sm"/>
            <a:tailEnd type="none" w="sm" len="sm"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grpSp>
        <p:nvGrpSpPr>
          <p:cNvPr id="9" name="ResizeProportionally" hidden="1"/>
          <p:cNvGrpSpPr>
            <a:grpSpLocks/>
          </p:cNvGrpSpPr>
          <p:nvPr/>
        </p:nvGrpSpPr>
        <p:grpSpPr bwMode="auto">
          <a:xfrm>
            <a:off x="-2063750" y="2209800"/>
            <a:ext cx="1047750" cy="985838"/>
            <a:chOff x="-1392" y="1392"/>
            <a:chExt cx="660" cy="621"/>
          </a:xfrm>
        </p:grpSpPr>
        <p:sp>
          <p:nvSpPr>
            <p:cNvPr id="87103" name="Line 63" hidden="1"/>
            <p:cNvSpPr>
              <a:spLocks noChangeShapeType="1"/>
            </p:cNvSpPr>
            <p:nvPr/>
          </p:nvSpPr>
          <p:spPr bwMode="gray">
            <a:xfrm flipH="1">
              <a:off x="-732" y="1392"/>
              <a:ext cx="0" cy="52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04" name="Line 64" hidden="1"/>
            <p:cNvSpPr>
              <a:spLocks noChangeShapeType="1"/>
            </p:cNvSpPr>
            <p:nvPr/>
          </p:nvSpPr>
          <p:spPr bwMode="gray">
            <a:xfrm flipH="1">
              <a:off x="-1392" y="2013"/>
              <a:ext cx="54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05" name="AutoShape 65" hidden="1"/>
            <p:cNvSpPr>
              <a:spLocks noChangeArrowheads="1"/>
            </p:cNvSpPr>
            <p:nvPr/>
          </p:nvSpPr>
          <p:spPr bwMode="auto">
            <a:xfrm flipH="1">
              <a:off x="-1310" y="1477"/>
              <a:ext cx="410" cy="399"/>
            </a:xfrm>
            <a:prstGeom prst="bevel">
              <a:avLst>
                <a:gd name="adj" fmla="val 12500"/>
              </a:avLst>
            </a:prstGeom>
            <a:solidFill>
              <a:srgbClr val="265DCA"/>
            </a:solidFill>
            <a:ln w="19050">
              <a:solidFill>
                <a:srgbClr val="265DCA"/>
              </a:solidFill>
              <a:miter lim="800000"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eaLnBrk="0" latinLnBrk="0" hangingPunct="0">
                <a:defRPr/>
              </a:pPr>
              <a:endParaRPr kumimoji="0" lang="ko-KR" altLang="ko-KR" sz="1000" b="0">
                <a:solidFill>
                  <a:srgbClr val="FFFFFF"/>
                </a:solidFill>
                <a:latin typeface="Frutiger 45 Light"/>
                <a:ea typeface="굴림"/>
              </a:endParaRPr>
            </a:p>
          </p:txBody>
        </p:sp>
      </p:grpSp>
      <p:grpSp>
        <p:nvGrpSpPr>
          <p:cNvPr id="10" name="Resize" hidden="1"/>
          <p:cNvGrpSpPr>
            <a:grpSpLocks/>
          </p:cNvGrpSpPr>
          <p:nvPr/>
        </p:nvGrpSpPr>
        <p:grpSpPr bwMode="auto">
          <a:xfrm>
            <a:off x="-2749550" y="3505200"/>
            <a:ext cx="1047750" cy="985838"/>
            <a:chOff x="-1824" y="2208"/>
            <a:chExt cx="660" cy="621"/>
          </a:xfrm>
        </p:grpSpPr>
        <p:sp>
          <p:nvSpPr>
            <p:cNvPr id="87107" name="Line 67" hidden="1"/>
            <p:cNvSpPr>
              <a:spLocks noChangeShapeType="1"/>
            </p:cNvSpPr>
            <p:nvPr/>
          </p:nvSpPr>
          <p:spPr bwMode="gray">
            <a:xfrm flipH="1">
              <a:off x="-1164" y="2208"/>
              <a:ext cx="0" cy="52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08" name="Line 68" hidden="1"/>
            <p:cNvSpPr>
              <a:spLocks noChangeShapeType="1"/>
            </p:cNvSpPr>
            <p:nvPr/>
          </p:nvSpPr>
          <p:spPr bwMode="gray">
            <a:xfrm flipH="1">
              <a:off x="-1824" y="2829"/>
              <a:ext cx="54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09" name="Oval 69" hidden="1"/>
            <p:cNvSpPr>
              <a:spLocks noChangeArrowheads="1"/>
            </p:cNvSpPr>
            <p:nvPr/>
          </p:nvSpPr>
          <p:spPr bwMode="auto">
            <a:xfrm rot="16200000" flipH="1">
              <a:off x="-1794" y="2325"/>
              <a:ext cx="525" cy="297"/>
            </a:xfrm>
            <a:prstGeom prst="ellipse">
              <a:avLst/>
            </a:prstGeom>
            <a:solidFill>
              <a:srgbClr val="265DCA"/>
            </a:solidFill>
            <a:ln w="19050">
              <a:solidFill>
                <a:srgbClr val="265DCA"/>
              </a:solidFill>
              <a:round/>
              <a:headEnd/>
              <a:tailEnd/>
            </a:ln>
            <a:effectLst/>
          </p:spPr>
          <p:txBody>
            <a:bodyPr vert="eaVert" lIns="36000" tIns="36000" rIns="36000" bIns="36000" anchor="ctr"/>
            <a:lstStyle/>
            <a:p>
              <a:pPr algn="ctr" eaLnBrk="0" latinLnBrk="0" hangingPunct="0">
                <a:defRPr/>
              </a:pPr>
              <a:endParaRPr kumimoji="0" lang="ko-KR" altLang="ko-KR" sz="1000" b="0">
                <a:solidFill>
                  <a:srgbClr val="FFFFFF"/>
                </a:solidFill>
                <a:latin typeface="Frutiger 45 Light"/>
                <a:ea typeface="굴림"/>
              </a:endParaRPr>
            </a:p>
          </p:txBody>
        </p:sp>
      </p:grpSp>
      <p:sp>
        <p:nvSpPr>
          <p:cNvPr id="87110" name="Blob" hidden="1"/>
          <p:cNvSpPr>
            <a:spLocks noChangeArrowheads="1"/>
          </p:cNvSpPr>
          <p:nvPr/>
        </p:nvSpPr>
        <p:spPr bwMode="auto">
          <a:xfrm>
            <a:off x="-1530350" y="3810000"/>
            <a:ext cx="368300" cy="381000"/>
          </a:xfrm>
          <a:prstGeom prst="ellipse">
            <a:avLst/>
          </a:prstGeom>
          <a:solidFill>
            <a:srgbClr val="FAE66E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lIns="36000" tIns="36000" rIns="18000" bIns="36000" anchor="ctr"/>
          <a:lstStyle/>
          <a:p>
            <a:pPr algn="ctr" eaLnBrk="0" latinLnBrk="0" hangingPunct="0">
              <a:defRPr/>
            </a:pPr>
            <a:r>
              <a:rPr kumimoji="0" lang="en-GB" altLang="ko-KR" sz="2600" b="0">
                <a:solidFill>
                  <a:srgbClr val="000000"/>
                </a:solidFill>
                <a:latin typeface="Arial" charset="0"/>
                <a:ea typeface="굴림"/>
              </a:rPr>
              <a:t>?</a:t>
            </a:r>
          </a:p>
        </p:txBody>
      </p:sp>
      <p:grpSp>
        <p:nvGrpSpPr>
          <p:cNvPr id="11" name="PasteSpecial" hidden="1"/>
          <p:cNvGrpSpPr>
            <a:grpSpLocks/>
          </p:cNvGrpSpPr>
          <p:nvPr/>
        </p:nvGrpSpPr>
        <p:grpSpPr bwMode="auto">
          <a:xfrm>
            <a:off x="-2901950" y="4876800"/>
            <a:ext cx="762000" cy="909638"/>
            <a:chOff x="-1920" y="3072"/>
            <a:chExt cx="480" cy="573"/>
          </a:xfrm>
        </p:grpSpPr>
        <p:sp>
          <p:nvSpPr>
            <p:cNvPr id="87112" name="AutoShape 72" hidden="1"/>
            <p:cNvSpPr>
              <a:spLocks noChangeArrowheads="1"/>
            </p:cNvSpPr>
            <p:nvPr/>
          </p:nvSpPr>
          <p:spPr bwMode="auto">
            <a:xfrm>
              <a:off x="-1920" y="3128"/>
              <a:ext cx="432" cy="469"/>
            </a:xfrm>
            <a:prstGeom prst="roundRect">
              <a:avLst>
                <a:gd name="adj" fmla="val 29398"/>
              </a:avLst>
            </a:prstGeom>
            <a:solidFill>
              <a:srgbClr val="7DD9FF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13" name="AutoShape 73" hidden="1"/>
            <p:cNvSpPr>
              <a:spLocks noChangeArrowheads="1"/>
            </p:cNvSpPr>
            <p:nvPr/>
          </p:nvSpPr>
          <p:spPr bwMode="auto">
            <a:xfrm flipV="1">
              <a:off x="-1845" y="3072"/>
              <a:ext cx="294" cy="141"/>
            </a:xfrm>
            <a:custGeom>
              <a:avLst/>
              <a:gdLst>
                <a:gd name="G0" fmla="+- 7087 0 0"/>
                <a:gd name="G1" fmla="+- 21600 0 7087"/>
                <a:gd name="G2" fmla="*/ 7087 1 2"/>
                <a:gd name="G3" fmla="+- 21600 0 G2"/>
                <a:gd name="G4" fmla="+/ 7087 21600 2"/>
                <a:gd name="G5" fmla="+/ G1 0 2"/>
                <a:gd name="G6" fmla="*/ 21600 21600 7087"/>
                <a:gd name="G7" fmla="*/ G6 1 2"/>
                <a:gd name="G8" fmla="+- 21600 0 G7"/>
                <a:gd name="G9" fmla="*/ 21600 1 2"/>
                <a:gd name="G10" fmla="+- 7087 0 G9"/>
                <a:gd name="G11" fmla="?: G10 G8 0"/>
                <a:gd name="G12" fmla="?: G10 G7 21600"/>
                <a:gd name="T0" fmla="*/ 18056 w 21600"/>
                <a:gd name="T1" fmla="*/ 10800 h 21600"/>
                <a:gd name="T2" fmla="*/ 10800 w 21600"/>
                <a:gd name="T3" fmla="*/ 21600 h 21600"/>
                <a:gd name="T4" fmla="*/ 3544 w 21600"/>
                <a:gd name="T5" fmla="*/ 10800 h 21600"/>
                <a:gd name="T6" fmla="*/ 10800 w 21600"/>
                <a:gd name="T7" fmla="*/ 0 h 21600"/>
                <a:gd name="T8" fmla="*/ 5344 w 21600"/>
                <a:gd name="T9" fmla="*/ 5344 h 21600"/>
                <a:gd name="T10" fmla="*/ 16256 w 21600"/>
                <a:gd name="T11" fmla="*/ 1625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7087" y="21600"/>
                  </a:lnTo>
                  <a:lnTo>
                    <a:pt x="1451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14" name="Line 74" hidden="1"/>
            <p:cNvSpPr>
              <a:spLocks noChangeShapeType="1"/>
            </p:cNvSpPr>
            <p:nvPr/>
          </p:nvSpPr>
          <p:spPr bwMode="auto">
            <a:xfrm>
              <a:off x="-1728" y="3143"/>
              <a:ext cx="7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grpSp>
          <p:nvGrpSpPr>
            <p:cNvPr id="12" name="Group 75" hidden="1"/>
            <p:cNvGrpSpPr>
              <a:grpSpLocks/>
            </p:cNvGrpSpPr>
            <p:nvPr/>
          </p:nvGrpSpPr>
          <p:grpSpPr bwMode="auto">
            <a:xfrm>
              <a:off x="-1728" y="3357"/>
              <a:ext cx="288" cy="288"/>
              <a:chOff x="2592" y="3744"/>
              <a:chExt cx="336" cy="288"/>
            </a:xfrm>
          </p:grpSpPr>
          <p:grpSp>
            <p:nvGrpSpPr>
              <p:cNvPr id="13" name="Group 76" hidden="1"/>
              <p:cNvGrpSpPr>
                <a:grpSpLocks/>
              </p:cNvGrpSpPr>
              <p:nvPr/>
            </p:nvGrpSpPr>
            <p:grpSpPr bwMode="auto">
              <a:xfrm>
                <a:off x="2592" y="3744"/>
                <a:ext cx="336" cy="288"/>
                <a:chOff x="2592" y="3744"/>
                <a:chExt cx="336" cy="288"/>
              </a:xfrm>
            </p:grpSpPr>
            <p:sp>
              <p:nvSpPr>
                <p:cNvPr id="87117" name="Freeform 77" hidden="1"/>
                <p:cNvSpPr>
                  <a:spLocks/>
                </p:cNvSpPr>
                <p:nvPr/>
              </p:nvSpPr>
              <p:spPr bwMode="auto">
                <a:xfrm>
                  <a:off x="2592" y="3744"/>
                  <a:ext cx="336" cy="288"/>
                </a:xfrm>
                <a:custGeom>
                  <a:avLst/>
                  <a:gdLst/>
                  <a:ahLst/>
                  <a:cxnLst>
                    <a:cxn ang="0">
                      <a:pos x="0" y="288"/>
                    </a:cxn>
                    <a:cxn ang="0">
                      <a:pos x="0" y="0"/>
                    </a:cxn>
                    <a:cxn ang="0">
                      <a:pos x="240" y="0"/>
                    </a:cxn>
                    <a:cxn ang="0">
                      <a:pos x="336" y="96"/>
                    </a:cxn>
                    <a:cxn ang="0">
                      <a:pos x="336" y="288"/>
                    </a:cxn>
                    <a:cxn ang="0">
                      <a:pos x="0" y="288"/>
                    </a:cxn>
                  </a:cxnLst>
                  <a:rect l="0" t="0" r="r" b="b"/>
                  <a:pathLst>
                    <a:path w="336" h="288">
                      <a:moveTo>
                        <a:pt x="0" y="288"/>
                      </a:moveTo>
                      <a:lnTo>
                        <a:pt x="0" y="0"/>
                      </a:lnTo>
                      <a:lnTo>
                        <a:pt x="240" y="0"/>
                      </a:lnTo>
                      <a:lnTo>
                        <a:pt x="336" y="96"/>
                      </a:lnTo>
                      <a:lnTo>
                        <a:pt x="336" y="288"/>
                      </a:lnTo>
                      <a:lnTo>
                        <a:pt x="0" y="2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lIns="36000" tIns="36000" rIns="36000" bIns="36000" anchor="ctr"/>
                <a:lstStyle/>
                <a:p>
                  <a:pPr algn="ctr" latinLnBrk="0">
                    <a:lnSpc>
                      <a:spcPct val="90000"/>
                    </a:lnSpc>
                    <a:spcBef>
                      <a:spcPct val="40000"/>
                    </a:spcBef>
                    <a:buSzPct val="130000"/>
                    <a:defRPr/>
                  </a:pPr>
                  <a:endParaRPr lang="ko-KR" altLang="en-US">
                    <a:ea typeface="HY헤드라인M" pitchFamily="18" charset="-127"/>
                  </a:endParaRPr>
                </a:p>
              </p:txBody>
            </p:sp>
            <p:sp>
              <p:nvSpPr>
                <p:cNvPr id="87118" name="Line 78" hidden="1"/>
                <p:cNvSpPr>
                  <a:spLocks noChangeShapeType="1"/>
                </p:cNvSpPr>
                <p:nvPr/>
              </p:nvSpPr>
              <p:spPr bwMode="auto">
                <a:xfrm>
                  <a:off x="2648" y="3837"/>
                  <a:ext cx="136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36000" tIns="36000" rIns="36000" bIns="36000" anchor="ctr"/>
                <a:lstStyle/>
                <a:p>
                  <a:pPr algn="ctr" latinLnBrk="0">
                    <a:lnSpc>
                      <a:spcPct val="90000"/>
                    </a:lnSpc>
                    <a:spcBef>
                      <a:spcPct val="40000"/>
                    </a:spcBef>
                    <a:buSzPct val="130000"/>
                    <a:defRPr/>
                  </a:pPr>
                  <a:endParaRPr lang="ko-KR" altLang="en-US">
                    <a:ea typeface="HY헤드라인M" pitchFamily="18" charset="-127"/>
                  </a:endParaRPr>
                </a:p>
              </p:txBody>
            </p:sp>
            <p:sp>
              <p:nvSpPr>
                <p:cNvPr id="87119" name="Line 79" hidden="1"/>
                <p:cNvSpPr>
                  <a:spLocks noChangeShapeType="1"/>
                </p:cNvSpPr>
                <p:nvPr/>
              </p:nvSpPr>
              <p:spPr bwMode="auto">
                <a:xfrm>
                  <a:off x="2648" y="3942"/>
                  <a:ext cx="224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36000" tIns="36000" rIns="36000" bIns="36000" anchor="ctr"/>
                <a:lstStyle/>
                <a:p>
                  <a:pPr algn="ctr" latinLnBrk="0">
                    <a:lnSpc>
                      <a:spcPct val="90000"/>
                    </a:lnSpc>
                    <a:spcBef>
                      <a:spcPct val="40000"/>
                    </a:spcBef>
                    <a:buSzPct val="130000"/>
                    <a:defRPr/>
                  </a:pPr>
                  <a:endParaRPr lang="ko-KR" altLang="en-US">
                    <a:ea typeface="HY헤드라인M" pitchFamily="18" charset="-127"/>
                  </a:endParaRPr>
                </a:p>
              </p:txBody>
            </p:sp>
          </p:grpSp>
          <p:sp>
            <p:nvSpPr>
              <p:cNvPr id="87120" name="Freeform 80" hidden="1"/>
              <p:cNvSpPr>
                <a:spLocks/>
              </p:cNvSpPr>
              <p:nvPr/>
            </p:nvSpPr>
            <p:spPr bwMode="auto">
              <a:xfrm>
                <a:off x="2832" y="3744"/>
                <a:ext cx="96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6"/>
                  </a:cxn>
                  <a:cxn ang="0">
                    <a:pos x="96" y="96"/>
                  </a:cxn>
                </a:cxnLst>
                <a:rect l="0" t="0" r="r" b="b"/>
                <a:pathLst>
                  <a:path w="96" h="96">
                    <a:moveTo>
                      <a:pt x="0" y="0"/>
                    </a:moveTo>
                    <a:lnTo>
                      <a:pt x="0" y="96"/>
                    </a:lnTo>
                    <a:lnTo>
                      <a:pt x="96" y="96"/>
                    </a:ln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36000" tIns="36000" rIns="36000" bIns="36000" anchor="ctr"/>
              <a:lstStyle/>
              <a:p>
                <a:pPr algn="ctr" latinLnBrk="0">
                  <a:lnSpc>
                    <a:spcPct val="90000"/>
                  </a:lnSpc>
                  <a:spcBef>
                    <a:spcPct val="40000"/>
                  </a:spcBef>
                  <a:buSzPct val="130000"/>
                  <a:defRPr/>
                </a:pPr>
                <a:endParaRPr lang="ko-KR" altLang="en-US">
                  <a:ea typeface="HY헤드라인M" pitchFamily="18" charset="-127"/>
                </a:endParaRPr>
              </a:p>
            </p:txBody>
          </p:sp>
        </p:grpSp>
      </p:grpSp>
      <p:grpSp>
        <p:nvGrpSpPr>
          <p:cNvPr id="14" name="GotoExcelChart" hidden="1"/>
          <p:cNvGrpSpPr>
            <a:grpSpLocks/>
          </p:cNvGrpSpPr>
          <p:nvPr/>
        </p:nvGrpSpPr>
        <p:grpSpPr bwMode="auto">
          <a:xfrm>
            <a:off x="-1911350" y="5029200"/>
            <a:ext cx="911225" cy="914400"/>
            <a:chOff x="-1296" y="3168"/>
            <a:chExt cx="574" cy="576"/>
          </a:xfrm>
        </p:grpSpPr>
        <p:sp>
          <p:nvSpPr>
            <p:cNvPr id="87122" name="Rectangle 82" hidden="1"/>
            <p:cNvSpPr>
              <a:spLocks noChangeArrowheads="1"/>
            </p:cNvSpPr>
            <p:nvPr/>
          </p:nvSpPr>
          <p:spPr bwMode="gray">
            <a:xfrm>
              <a:off x="-904" y="3298"/>
              <a:ext cx="103" cy="403"/>
            </a:xfrm>
            <a:prstGeom prst="rect">
              <a:avLst/>
            </a:prstGeom>
            <a:solidFill>
              <a:srgbClr val="00B481"/>
            </a:solidFill>
            <a:ln w="19050">
              <a:solidFill>
                <a:srgbClr val="00B481"/>
              </a:solidFill>
              <a:miter lim="800000"/>
              <a:headEnd/>
              <a:tailEnd/>
            </a:ln>
            <a:effectLst/>
          </p:spPr>
          <p:txBody>
            <a:bodyPr lIns="35941" tIns="35941" rIns="35941" bIns="35941" anchor="ctr"/>
            <a:lstStyle/>
            <a:p>
              <a:pPr algn="ctr" eaLnBrk="0" latinLnBrk="0" hangingPunct="0">
                <a:defRPr/>
              </a:pPr>
              <a:endParaRPr kumimoji="0" lang="ko-KR" altLang="ko-KR" sz="1000">
                <a:solidFill>
                  <a:srgbClr val="FFFFFF"/>
                </a:solidFill>
                <a:latin typeface="Frutiger 45 Light"/>
                <a:ea typeface="굴림"/>
              </a:endParaRPr>
            </a:p>
          </p:txBody>
        </p:sp>
        <p:sp>
          <p:nvSpPr>
            <p:cNvPr id="87123" name="Rectangle 83" hidden="1"/>
            <p:cNvSpPr>
              <a:spLocks noChangeArrowheads="1"/>
            </p:cNvSpPr>
            <p:nvPr/>
          </p:nvSpPr>
          <p:spPr bwMode="gray">
            <a:xfrm>
              <a:off x="-1075" y="3183"/>
              <a:ext cx="95" cy="518"/>
            </a:xfrm>
            <a:prstGeom prst="rect">
              <a:avLst/>
            </a:prstGeom>
            <a:solidFill>
              <a:srgbClr val="FFCC11"/>
            </a:solidFill>
            <a:ln w="19050">
              <a:solidFill>
                <a:srgbClr val="FFCC11"/>
              </a:solidFill>
              <a:miter lim="800000"/>
              <a:headEnd/>
              <a:tailEnd/>
            </a:ln>
            <a:effectLst/>
          </p:spPr>
          <p:txBody>
            <a:bodyPr lIns="35941" tIns="35941" rIns="35941" bIns="35941" anchor="ctr"/>
            <a:lstStyle/>
            <a:p>
              <a:pPr algn="ctr" eaLnBrk="0" latinLnBrk="0" hangingPunct="0">
                <a:defRPr/>
              </a:pPr>
              <a:endParaRPr kumimoji="0" lang="ko-KR" altLang="ko-KR" sz="1000">
                <a:solidFill>
                  <a:srgbClr val="000000"/>
                </a:solidFill>
                <a:latin typeface="Frutiger 45 Light"/>
                <a:ea typeface="굴림"/>
              </a:endParaRPr>
            </a:p>
          </p:txBody>
        </p:sp>
        <p:sp>
          <p:nvSpPr>
            <p:cNvPr id="87124" name="Rectangle 84" hidden="1"/>
            <p:cNvSpPr>
              <a:spLocks noChangeArrowheads="1"/>
            </p:cNvSpPr>
            <p:nvPr/>
          </p:nvSpPr>
          <p:spPr bwMode="gray">
            <a:xfrm>
              <a:off x="-1247" y="3561"/>
              <a:ext cx="101" cy="140"/>
            </a:xfrm>
            <a:prstGeom prst="rect">
              <a:avLst/>
            </a:prstGeom>
            <a:solidFill>
              <a:srgbClr val="265DCA"/>
            </a:solidFill>
            <a:ln w="19050">
              <a:solidFill>
                <a:srgbClr val="265DCA"/>
              </a:solidFill>
              <a:miter lim="800000"/>
              <a:headEnd/>
              <a:tailEnd/>
            </a:ln>
            <a:effectLst/>
          </p:spPr>
          <p:txBody>
            <a:bodyPr lIns="35941" tIns="35941" rIns="35941" bIns="35941" anchor="ctr"/>
            <a:lstStyle/>
            <a:p>
              <a:pPr algn="ctr" eaLnBrk="0" latinLnBrk="0" hangingPunct="0">
                <a:defRPr/>
              </a:pPr>
              <a:endParaRPr kumimoji="0" lang="ko-KR" altLang="ko-KR" sz="1000">
                <a:solidFill>
                  <a:srgbClr val="FFFFFF"/>
                </a:solidFill>
                <a:latin typeface="Frutiger 45 Light"/>
                <a:ea typeface="굴림"/>
              </a:endParaRPr>
            </a:p>
          </p:txBody>
        </p:sp>
        <p:sp>
          <p:nvSpPr>
            <p:cNvPr id="87125" name="Freeform 85" hidden="1"/>
            <p:cNvSpPr>
              <a:spLocks/>
            </p:cNvSpPr>
            <p:nvPr/>
          </p:nvSpPr>
          <p:spPr bwMode="auto">
            <a:xfrm>
              <a:off x="-1296" y="3168"/>
              <a:ext cx="528" cy="576"/>
            </a:xfrm>
            <a:custGeom>
              <a:avLst/>
              <a:gdLst/>
              <a:ahLst/>
              <a:cxnLst>
                <a:cxn ang="0">
                  <a:pos x="336" y="480"/>
                </a:cxn>
                <a:cxn ang="0">
                  <a:pos x="0" y="480"/>
                </a:cxn>
                <a:cxn ang="0">
                  <a:pos x="0" y="0"/>
                </a:cxn>
              </a:cxnLst>
              <a:rect l="0" t="0" r="r" b="b"/>
              <a:pathLst>
                <a:path w="336" h="480">
                  <a:moveTo>
                    <a:pt x="336" y="480"/>
                  </a:moveTo>
                  <a:lnTo>
                    <a:pt x="0" y="480"/>
                  </a:ln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26" name="Text Box 86" hidden="1"/>
            <p:cNvSpPr txBox="1">
              <a:spLocks noChangeArrowheads="1"/>
            </p:cNvSpPr>
            <p:nvPr/>
          </p:nvSpPr>
          <p:spPr bwMode="auto">
            <a:xfrm>
              <a:off x="-1232" y="3246"/>
              <a:ext cx="510" cy="44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eaLnBrk="0" latinLnBrk="0" hangingPunct="0">
                <a:lnSpc>
                  <a:spcPct val="80000"/>
                </a:lnSpc>
                <a:defRPr/>
              </a:pPr>
              <a:r>
                <a:rPr kumimoji="0" lang="en-GB" altLang="ko-KR" sz="5800" b="0">
                  <a:solidFill>
                    <a:srgbClr val="000000"/>
                  </a:solidFill>
                  <a:latin typeface="Impact" pitchFamily="34" charset="0"/>
                  <a:ea typeface="굴림"/>
                </a:rPr>
                <a:t>GO</a:t>
              </a:r>
            </a:p>
          </p:txBody>
        </p:sp>
      </p:grpSp>
      <p:grpSp>
        <p:nvGrpSpPr>
          <p:cNvPr id="15" name="MapTools" hidden="1"/>
          <p:cNvGrpSpPr>
            <a:grpSpLocks/>
          </p:cNvGrpSpPr>
          <p:nvPr/>
        </p:nvGrpSpPr>
        <p:grpSpPr bwMode="auto">
          <a:xfrm>
            <a:off x="-1454150" y="4572000"/>
            <a:ext cx="444500" cy="762000"/>
            <a:chOff x="816" y="1056"/>
            <a:chExt cx="1573" cy="2688"/>
          </a:xfrm>
        </p:grpSpPr>
        <p:sp>
          <p:nvSpPr>
            <p:cNvPr id="87128" name="Freeform 88" hidden="1"/>
            <p:cNvSpPr>
              <a:spLocks/>
            </p:cNvSpPr>
            <p:nvPr/>
          </p:nvSpPr>
          <p:spPr bwMode="auto">
            <a:xfrm>
              <a:off x="1080" y="1056"/>
              <a:ext cx="455" cy="39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5" y="5"/>
                </a:cxn>
                <a:cxn ang="0">
                  <a:pos x="4" y="7"/>
                </a:cxn>
                <a:cxn ang="0">
                  <a:pos x="5" y="8"/>
                </a:cxn>
                <a:cxn ang="0">
                  <a:pos x="6" y="8"/>
                </a:cxn>
                <a:cxn ang="0">
                  <a:pos x="5" y="5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3" y="3"/>
                </a:cxn>
                <a:cxn ang="0">
                  <a:pos x="14" y="5"/>
                </a:cxn>
                <a:cxn ang="0">
                  <a:pos x="20" y="5"/>
                </a:cxn>
                <a:cxn ang="0">
                  <a:pos x="23" y="5"/>
                </a:cxn>
                <a:cxn ang="0">
                  <a:pos x="25" y="5"/>
                </a:cxn>
                <a:cxn ang="0">
                  <a:pos x="24" y="4"/>
                </a:cxn>
                <a:cxn ang="0">
                  <a:pos x="29" y="4"/>
                </a:cxn>
                <a:cxn ang="0">
                  <a:pos x="27" y="5"/>
                </a:cxn>
                <a:cxn ang="0">
                  <a:pos x="28" y="5"/>
                </a:cxn>
                <a:cxn ang="0">
                  <a:pos x="30" y="6"/>
                </a:cxn>
                <a:cxn ang="0">
                  <a:pos x="33" y="9"/>
                </a:cxn>
                <a:cxn ang="0">
                  <a:pos x="32" y="10"/>
                </a:cxn>
                <a:cxn ang="0">
                  <a:pos x="34" y="10"/>
                </a:cxn>
                <a:cxn ang="0">
                  <a:pos x="35" y="11"/>
                </a:cxn>
                <a:cxn ang="0">
                  <a:pos x="33" y="13"/>
                </a:cxn>
                <a:cxn ang="0">
                  <a:pos x="32" y="14"/>
                </a:cxn>
                <a:cxn ang="0">
                  <a:pos x="31" y="16"/>
                </a:cxn>
                <a:cxn ang="0">
                  <a:pos x="33" y="18"/>
                </a:cxn>
                <a:cxn ang="0">
                  <a:pos x="32" y="20"/>
                </a:cxn>
                <a:cxn ang="0">
                  <a:pos x="30" y="21"/>
                </a:cxn>
                <a:cxn ang="0">
                  <a:pos x="27" y="22"/>
                </a:cxn>
                <a:cxn ang="0">
                  <a:pos x="24" y="21"/>
                </a:cxn>
                <a:cxn ang="0">
                  <a:pos x="23" y="22"/>
                </a:cxn>
                <a:cxn ang="0">
                  <a:pos x="24" y="24"/>
                </a:cxn>
                <a:cxn ang="0">
                  <a:pos x="26" y="26"/>
                </a:cxn>
                <a:cxn ang="0">
                  <a:pos x="24" y="27"/>
                </a:cxn>
                <a:cxn ang="0">
                  <a:pos x="21" y="29"/>
                </a:cxn>
                <a:cxn ang="0">
                  <a:pos x="18" y="30"/>
                </a:cxn>
                <a:cxn ang="0">
                  <a:pos x="16" y="26"/>
                </a:cxn>
                <a:cxn ang="0">
                  <a:pos x="16" y="23"/>
                </a:cxn>
                <a:cxn ang="0">
                  <a:pos x="15" y="21"/>
                </a:cxn>
                <a:cxn ang="0">
                  <a:pos x="15" y="18"/>
                </a:cxn>
                <a:cxn ang="0">
                  <a:pos x="15" y="16"/>
                </a:cxn>
                <a:cxn ang="0">
                  <a:pos x="13" y="16"/>
                </a:cxn>
                <a:cxn ang="0">
                  <a:pos x="10" y="16"/>
                </a:cxn>
                <a:cxn ang="0">
                  <a:pos x="7" y="13"/>
                </a:cxn>
                <a:cxn ang="0">
                  <a:pos x="4" y="13"/>
                </a:cxn>
                <a:cxn ang="0">
                  <a:pos x="3" y="10"/>
                </a:cxn>
                <a:cxn ang="0">
                  <a:pos x="1" y="8"/>
                </a:cxn>
                <a:cxn ang="0">
                  <a:pos x="1" y="7"/>
                </a:cxn>
                <a:cxn ang="0">
                  <a:pos x="2" y="4"/>
                </a:cxn>
                <a:cxn ang="0">
                  <a:pos x="5" y="1"/>
                </a:cxn>
              </a:cxnLst>
              <a:rect l="0" t="0" r="r" b="b"/>
              <a:pathLst>
                <a:path w="35" h="30">
                  <a:moveTo>
                    <a:pt x="5" y="1"/>
                  </a:moveTo>
                  <a:lnTo>
                    <a:pt x="4" y="2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6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8" y="1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2"/>
                  </a:lnTo>
                  <a:lnTo>
                    <a:pt x="13" y="3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9" y="4"/>
                  </a:lnTo>
                  <a:lnTo>
                    <a:pt x="20" y="5"/>
                  </a:lnTo>
                  <a:lnTo>
                    <a:pt x="21" y="5"/>
                  </a:lnTo>
                  <a:lnTo>
                    <a:pt x="23" y="5"/>
                  </a:lnTo>
                  <a:lnTo>
                    <a:pt x="24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8" y="5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2" y="8"/>
                  </a:lnTo>
                  <a:lnTo>
                    <a:pt x="33" y="9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3" y="10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4" y="13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3" y="18"/>
                  </a:lnTo>
                  <a:lnTo>
                    <a:pt x="33" y="19"/>
                  </a:lnTo>
                  <a:lnTo>
                    <a:pt x="32" y="20"/>
                  </a:lnTo>
                  <a:lnTo>
                    <a:pt x="31" y="20"/>
                  </a:lnTo>
                  <a:lnTo>
                    <a:pt x="30" y="21"/>
                  </a:lnTo>
                  <a:lnTo>
                    <a:pt x="28" y="21"/>
                  </a:lnTo>
                  <a:lnTo>
                    <a:pt x="27" y="22"/>
                  </a:lnTo>
                  <a:lnTo>
                    <a:pt x="26" y="22"/>
                  </a:lnTo>
                  <a:lnTo>
                    <a:pt x="24" y="21"/>
                  </a:lnTo>
                  <a:lnTo>
                    <a:pt x="22" y="21"/>
                  </a:lnTo>
                  <a:lnTo>
                    <a:pt x="23" y="22"/>
                  </a:lnTo>
                  <a:lnTo>
                    <a:pt x="24" y="22"/>
                  </a:lnTo>
                  <a:lnTo>
                    <a:pt x="24" y="24"/>
                  </a:lnTo>
                  <a:lnTo>
                    <a:pt x="24" y="25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4" y="27"/>
                  </a:lnTo>
                  <a:lnTo>
                    <a:pt x="24" y="28"/>
                  </a:lnTo>
                  <a:lnTo>
                    <a:pt x="21" y="29"/>
                  </a:lnTo>
                  <a:lnTo>
                    <a:pt x="20" y="30"/>
                  </a:lnTo>
                  <a:lnTo>
                    <a:pt x="18" y="30"/>
                  </a:lnTo>
                  <a:lnTo>
                    <a:pt x="17" y="28"/>
                  </a:lnTo>
                  <a:lnTo>
                    <a:pt x="16" y="26"/>
                  </a:lnTo>
                  <a:lnTo>
                    <a:pt x="15" y="25"/>
                  </a:lnTo>
                  <a:lnTo>
                    <a:pt x="16" y="23"/>
                  </a:lnTo>
                  <a:lnTo>
                    <a:pt x="15" y="22"/>
                  </a:lnTo>
                  <a:lnTo>
                    <a:pt x="15" y="21"/>
                  </a:lnTo>
                  <a:lnTo>
                    <a:pt x="14" y="20"/>
                  </a:lnTo>
                  <a:lnTo>
                    <a:pt x="15" y="18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3" y="16"/>
                  </a:lnTo>
                  <a:lnTo>
                    <a:pt x="12" y="16"/>
                  </a:lnTo>
                  <a:lnTo>
                    <a:pt x="10" y="16"/>
                  </a:lnTo>
                  <a:lnTo>
                    <a:pt x="9" y="14"/>
                  </a:lnTo>
                  <a:lnTo>
                    <a:pt x="7" y="13"/>
                  </a:lnTo>
                  <a:lnTo>
                    <a:pt x="5" y="14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3" y="10"/>
                  </a:lnTo>
                  <a:lnTo>
                    <a:pt x="2" y="9"/>
                  </a:lnTo>
                  <a:lnTo>
                    <a:pt x="1" y="8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5"/>
                  </a:lnTo>
                  <a:lnTo>
                    <a:pt x="2" y="4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29" name="Freeform 89" hidden="1"/>
            <p:cNvSpPr>
              <a:spLocks/>
            </p:cNvSpPr>
            <p:nvPr/>
          </p:nvSpPr>
          <p:spPr bwMode="auto">
            <a:xfrm>
              <a:off x="827" y="1426"/>
              <a:ext cx="185" cy="218"/>
            </a:xfrm>
            <a:custGeom>
              <a:avLst/>
              <a:gdLst/>
              <a:ahLst/>
              <a:cxnLst>
                <a:cxn ang="0">
                  <a:pos x="14" y="4"/>
                </a:cxn>
                <a:cxn ang="0">
                  <a:pos x="12" y="3"/>
                </a:cxn>
                <a:cxn ang="0">
                  <a:pos x="12" y="3"/>
                </a:cxn>
                <a:cxn ang="0">
                  <a:pos x="9" y="3"/>
                </a:cxn>
                <a:cxn ang="0">
                  <a:pos x="9" y="2"/>
                </a:cxn>
                <a:cxn ang="0">
                  <a:pos x="8" y="2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3"/>
                </a:cxn>
                <a:cxn ang="0">
                  <a:pos x="1" y="5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1" y="11"/>
                </a:cxn>
                <a:cxn ang="0">
                  <a:pos x="2" y="9"/>
                </a:cxn>
                <a:cxn ang="0">
                  <a:pos x="2" y="10"/>
                </a:cxn>
                <a:cxn ang="0">
                  <a:pos x="2" y="12"/>
                </a:cxn>
                <a:cxn ang="0">
                  <a:pos x="1" y="13"/>
                </a:cxn>
                <a:cxn ang="0">
                  <a:pos x="1" y="14"/>
                </a:cxn>
                <a:cxn ang="0">
                  <a:pos x="0" y="14"/>
                </a:cxn>
                <a:cxn ang="0">
                  <a:pos x="1" y="15"/>
                </a:cxn>
                <a:cxn ang="0">
                  <a:pos x="2" y="15"/>
                </a:cxn>
                <a:cxn ang="0">
                  <a:pos x="2" y="16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4" y="16"/>
                </a:cxn>
                <a:cxn ang="0">
                  <a:pos x="5" y="16"/>
                </a:cxn>
                <a:cxn ang="0">
                  <a:pos x="5" y="14"/>
                </a:cxn>
                <a:cxn ang="0">
                  <a:pos x="6" y="13"/>
                </a:cxn>
                <a:cxn ang="0">
                  <a:pos x="7" y="13"/>
                </a:cxn>
                <a:cxn ang="0">
                  <a:pos x="7" y="12"/>
                </a:cxn>
                <a:cxn ang="0">
                  <a:pos x="11" y="10"/>
                </a:cxn>
                <a:cxn ang="0">
                  <a:pos x="13" y="8"/>
                </a:cxn>
                <a:cxn ang="0">
                  <a:pos x="14" y="6"/>
                </a:cxn>
                <a:cxn ang="0">
                  <a:pos x="14" y="6"/>
                </a:cxn>
                <a:cxn ang="0">
                  <a:pos x="13" y="4"/>
                </a:cxn>
                <a:cxn ang="0">
                  <a:pos x="13" y="4"/>
                </a:cxn>
                <a:cxn ang="0">
                  <a:pos x="14" y="4"/>
                </a:cxn>
                <a:cxn ang="0">
                  <a:pos x="14" y="4"/>
                </a:cxn>
              </a:cxnLst>
              <a:rect l="0" t="0" r="r" b="b"/>
              <a:pathLst>
                <a:path w="14" h="17">
                  <a:moveTo>
                    <a:pt x="14" y="4"/>
                  </a:moveTo>
                  <a:lnTo>
                    <a:pt x="12" y="3"/>
                  </a:lnTo>
                  <a:lnTo>
                    <a:pt x="12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8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1" y="5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0" y="14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6" y="13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11" y="10"/>
                  </a:lnTo>
                  <a:lnTo>
                    <a:pt x="13" y="8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4" y="4"/>
                  </a:lnTo>
                  <a:lnTo>
                    <a:pt x="14" y="4"/>
                  </a:lnTo>
                </a:path>
              </a:pathLst>
            </a:custGeom>
            <a:solidFill>
              <a:srgbClr val="D4D4D4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0" name="Freeform 90" hidden="1"/>
            <p:cNvSpPr>
              <a:spLocks/>
            </p:cNvSpPr>
            <p:nvPr/>
          </p:nvSpPr>
          <p:spPr bwMode="auto">
            <a:xfrm>
              <a:off x="1445" y="2131"/>
              <a:ext cx="275" cy="302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" y="6"/>
                </a:cxn>
                <a:cxn ang="0">
                  <a:pos x="1" y="4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10" y="1"/>
                </a:cxn>
                <a:cxn ang="0">
                  <a:pos x="12" y="3"/>
                </a:cxn>
                <a:cxn ang="0">
                  <a:pos x="12" y="3"/>
                </a:cxn>
                <a:cxn ang="0">
                  <a:pos x="12" y="4"/>
                </a:cxn>
                <a:cxn ang="0">
                  <a:pos x="12" y="7"/>
                </a:cxn>
                <a:cxn ang="0">
                  <a:pos x="12" y="8"/>
                </a:cxn>
                <a:cxn ang="0">
                  <a:pos x="14" y="8"/>
                </a:cxn>
                <a:cxn ang="0">
                  <a:pos x="16" y="8"/>
                </a:cxn>
                <a:cxn ang="0">
                  <a:pos x="18" y="9"/>
                </a:cxn>
                <a:cxn ang="0">
                  <a:pos x="18" y="9"/>
                </a:cxn>
                <a:cxn ang="0">
                  <a:pos x="18" y="12"/>
                </a:cxn>
                <a:cxn ang="0">
                  <a:pos x="19" y="13"/>
                </a:cxn>
                <a:cxn ang="0">
                  <a:pos x="19" y="13"/>
                </a:cxn>
                <a:cxn ang="0">
                  <a:pos x="21" y="13"/>
                </a:cxn>
                <a:cxn ang="0">
                  <a:pos x="21" y="13"/>
                </a:cxn>
                <a:cxn ang="0">
                  <a:pos x="21" y="15"/>
                </a:cxn>
                <a:cxn ang="0">
                  <a:pos x="21" y="18"/>
                </a:cxn>
                <a:cxn ang="0">
                  <a:pos x="20" y="20"/>
                </a:cxn>
                <a:cxn ang="0">
                  <a:pos x="18" y="23"/>
                </a:cxn>
                <a:cxn ang="0">
                  <a:pos x="15" y="23"/>
                </a:cxn>
                <a:cxn ang="0">
                  <a:pos x="13" y="23"/>
                </a:cxn>
                <a:cxn ang="0">
                  <a:pos x="11" y="22"/>
                </a:cxn>
                <a:cxn ang="0">
                  <a:pos x="11" y="22"/>
                </a:cxn>
                <a:cxn ang="0">
                  <a:pos x="11" y="21"/>
                </a:cxn>
                <a:cxn ang="0">
                  <a:pos x="13" y="18"/>
                </a:cxn>
                <a:cxn ang="0">
                  <a:pos x="12" y="17"/>
                </a:cxn>
                <a:cxn ang="0">
                  <a:pos x="11" y="16"/>
                </a:cxn>
                <a:cxn ang="0">
                  <a:pos x="8" y="14"/>
                </a:cxn>
                <a:cxn ang="0">
                  <a:pos x="5" y="13"/>
                </a:cxn>
                <a:cxn ang="0">
                  <a:pos x="4" y="12"/>
                </a:cxn>
                <a:cxn ang="0">
                  <a:pos x="2" y="11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0" y="9"/>
                </a:cxn>
              </a:cxnLst>
              <a:rect l="0" t="0" r="r" b="b"/>
              <a:pathLst>
                <a:path w="21" h="23">
                  <a:moveTo>
                    <a:pt x="0" y="9"/>
                  </a:moveTo>
                  <a:lnTo>
                    <a:pt x="1" y="6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21" y="18"/>
                  </a:lnTo>
                  <a:lnTo>
                    <a:pt x="20" y="20"/>
                  </a:lnTo>
                  <a:lnTo>
                    <a:pt x="18" y="23"/>
                  </a:lnTo>
                  <a:lnTo>
                    <a:pt x="15" y="23"/>
                  </a:lnTo>
                  <a:lnTo>
                    <a:pt x="13" y="23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1"/>
                  </a:lnTo>
                  <a:lnTo>
                    <a:pt x="13" y="18"/>
                  </a:lnTo>
                  <a:lnTo>
                    <a:pt x="12" y="17"/>
                  </a:lnTo>
                  <a:lnTo>
                    <a:pt x="11" y="16"/>
                  </a:lnTo>
                  <a:lnTo>
                    <a:pt x="8" y="14"/>
                  </a:lnTo>
                  <a:lnTo>
                    <a:pt x="5" y="13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1" name="Freeform 91" hidden="1"/>
            <p:cNvSpPr>
              <a:spLocks/>
            </p:cNvSpPr>
            <p:nvPr/>
          </p:nvSpPr>
          <p:spPr bwMode="auto">
            <a:xfrm>
              <a:off x="1720" y="1280"/>
              <a:ext cx="107" cy="129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7" y="3"/>
                </a:cxn>
                <a:cxn ang="0">
                  <a:pos x="5" y="2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1" y="4"/>
                </a:cxn>
                <a:cxn ang="0">
                  <a:pos x="1" y="5"/>
                </a:cxn>
                <a:cxn ang="0">
                  <a:pos x="1" y="8"/>
                </a:cxn>
                <a:cxn ang="0">
                  <a:pos x="0" y="9"/>
                </a:cxn>
                <a:cxn ang="0">
                  <a:pos x="1" y="10"/>
                </a:cxn>
                <a:cxn ang="0">
                  <a:pos x="3" y="9"/>
                </a:cxn>
                <a:cxn ang="0">
                  <a:pos x="4" y="9"/>
                </a:cxn>
                <a:cxn ang="0">
                  <a:pos x="5" y="8"/>
                </a:cxn>
                <a:cxn ang="0">
                  <a:pos x="6" y="7"/>
                </a:cxn>
                <a:cxn ang="0">
                  <a:pos x="8" y="4"/>
                </a:cxn>
                <a:cxn ang="0">
                  <a:pos x="8" y="4"/>
                </a:cxn>
              </a:cxnLst>
              <a:rect l="0" t="0" r="r" b="b"/>
              <a:pathLst>
                <a:path w="8" h="10">
                  <a:moveTo>
                    <a:pt x="8" y="4"/>
                  </a:moveTo>
                  <a:lnTo>
                    <a:pt x="8" y="4"/>
                  </a:lnTo>
                  <a:lnTo>
                    <a:pt x="7" y="3"/>
                  </a:lnTo>
                  <a:lnTo>
                    <a:pt x="5" y="2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8"/>
                  </a:lnTo>
                  <a:lnTo>
                    <a:pt x="0" y="9"/>
                  </a:lnTo>
                  <a:lnTo>
                    <a:pt x="1" y="10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8"/>
                  </a:lnTo>
                  <a:lnTo>
                    <a:pt x="6" y="7"/>
                  </a:lnTo>
                  <a:lnTo>
                    <a:pt x="8" y="4"/>
                  </a:lnTo>
                  <a:lnTo>
                    <a:pt x="8" y="4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2" name="Freeform 92" hidden="1"/>
            <p:cNvSpPr>
              <a:spLocks/>
            </p:cNvSpPr>
            <p:nvPr/>
          </p:nvSpPr>
          <p:spPr bwMode="auto">
            <a:xfrm>
              <a:off x="1591" y="2534"/>
              <a:ext cx="180" cy="20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" y="1"/>
                </a:cxn>
                <a:cxn ang="0">
                  <a:pos x="1" y="4"/>
                </a:cxn>
                <a:cxn ang="0">
                  <a:pos x="1" y="6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1" y="13"/>
                </a:cxn>
                <a:cxn ang="0">
                  <a:pos x="3" y="13"/>
                </a:cxn>
                <a:cxn ang="0">
                  <a:pos x="6" y="15"/>
                </a:cxn>
                <a:cxn ang="0">
                  <a:pos x="7" y="14"/>
                </a:cxn>
                <a:cxn ang="0">
                  <a:pos x="9" y="15"/>
                </a:cxn>
                <a:cxn ang="0">
                  <a:pos x="11" y="14"/>
                </a:cxn>
                <a:cxn ang="0">
                  <a:pos x="13" y="11"/>
                </a:cxn>
                <a:cxn ang="0">
                  <a:pos x="13" y="11"/>
                </a:cxn>
                <a:cxn ang="0">
                  <a:pos x="13" y="9"/>
                </a:cxn>
                <a:cxn ang="0">
                  <a:pos x="14" y="8"/>
                </a:cxn>
                <a:cxn ang="0">
                  <a:pos x="12" y="7"/>
                </a:cxn>
                <a:cxn ang="0">
                  <a:pos x="12" y="6"/>
                </a:cxn>
                <a:cxn ang="0">
                  <a:pos x="10" y="5"/>
                </a:cxn>
                <a:cxn ang="0">
                  <a:pos x="10" y="4"/>
                </a:cxn>
                <a:cxn ang="0">
                  <a:pos x="8" y="4"/>
                </a:cxn>
                <a:cxn ang="0">
                  <a:pos x="7" y="2"/>
                </a:cxn>
                <a:cxn ang="0">
                  <a:pos x="7" y="3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4" h="15">
                  <a:moveTo>
                    <a:pt x="2" y="0"/>
                  </a:moveTo>
                  <a:lnTo>
                    <a:pt x="1" y="1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9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13"/>
                  </a:lnTo>
                  <a:lnTo>
                    <a:pt x="3" y="13"/>
                  </a:lnTo>
                  <a:lnTo>
                    <a:pt x="6" y="15"/>
                  </a:lnTo>
                  <a:lnTo>
                    <a:pt x="7" y="14"/>
                  </a:lnTo>
                  <a:lnTo>
                    <a:pt x="9" y="15"/>
                  </a:lnTo>
                  <a:lnTo>
                    <a:pt x="11" y="14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9"/>
                  </a:lnTo>
                  <a:lnTo>
                    <a:pt x="14" y="8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0" y="5"/>
                  </a:lnTo>
                  <a:lnTo>
                    <a:pt x="10" y="4"/>
                  </a:lnTo>
                  <a:lnTo>
                    <a:pt x="8" y="4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3" name="Freeform 93" hidden="1"/>
            <p:cNvSpPr>
              <a:spLocks/>
            </p:cNvSpPr>
            <p:nvPr/>
          </p:nvSpPr>
          <p:spPr bwMode="auto">
            <a:xfrm>
              <a:off x="1445" y="2131"/>
              <a:ext cx="275" cy="302"/>
            </a:xfrm>
            <a:custGeom>
              <a:avLst/>
              <a:gdLst/>
              <a:ahLst/>
              <a:cxnLst>
                <a:cxn ang="0">
                  <a:pos x="12" y="3"/>
                </a:cxn>
                <a:cxn ang="0">
                  <a:pos x="12" y="3"/>
                </a:cxn>
                <a:cxn ang="0">
                  <a:pos x="12" y="4"/>
                </a:cxn>
                <a:cxn ang="0">
                  <a:pos x="12" y="7"/>
                </a:cxn>
                <a:cxn ang="0">
                  <a:pos x="12" y="8"/>
                </a:cxn>
                <a:cxn ang="0">
                  <a:pos x="14" y="8"/>
                </a:cxn>
                <a:cxn ang="0">
                  <a:pos x="16" y="8"/>
                </a:cxn>
                <a:cxn ang="0">
                  <a:pos x="18" y="9"/>
                </a:cxn>
                <a:cxn ang="0">
                  <a:pos x="18" y="9"/>
                </a:cxn>
                <a:cxn ang="0">
                  <a:pos x="18" y="12"/>
                </a:cxn>
                <a:cxn ang="0">
                  <a:pos x="19" y="13"/>
                </a:cxn>
                <a:cxn ang="0">
                  <a:pos x="19" y="13"/>
                </a:cxn>
                <a:cxn ang="0">
                  <a:pos x="21" y="13"/>
                </a:cxn>
                <a:cxn ang="0">
                  <a:pos x="21" y="13"/>
                </a:cxn>
                <a:cxn ang="0">
                  <a:pos x="21" y="15"/>
                </a:cxn>
                <a:cxn ang="0">
                  <a:pos x="21" y="18"/>
                </a:cxn>
                <a:cxn ang="0">
                  <a:pos x="20" y="20"/>
                </a:cxn>
                <a:cxn ang="0">
                  <a:pos x="18" y="23"/>
                </a:cxn>
                <a:cxn ang="0">
                  <a:pos x="15" y="23"/>
                </a:cxn>
                <a:cxn ang="0">
                  <a:pos x="13" y="23"/>
                </a:cxn>
                <a:cxn ang="0">
                  <a:pos x="11" y="22"/>
                </a:cxn>
                <a:cxn ang="0">
                  <a:pos x="11" y="22"/>
                </a:cxn>
                <a:cxn ang="0">
                  <a:pos x="11" y="21"/>
                </a:cxn>
                <a:cxn ang="0">
                  <a:pos x="13" y="18"/>
                </a:cxn>
                <a:cxn ang="0">
                  <a:pos x="12" y="17"/>
                </a:cxn>
                <a:cxn ang="0">
                  <a:pos x="11" y="16"/>
                </a:cxn>
                <a:cxn ang="0">
                  <a:pos x="8" y="14"/>
                </a:cxn>
                <a:cxn ang="0">
                  <a:pos x="5" y="13"/>
                </a:cxn>
                <a:cxn ang="0">
                  <a:pos x="4" y="12"/>
                </a:cxn>
                <a:cxn ang="0">
                  <a:pos x="2" y="11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6"/>
                </a:cxn>
                <a:cxn ang="0">
                  <a:pos x="1" y="4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10" y="1"/>
                </a:cxn>
                <a:cxn ang="0">
                  <a:pos x="12" y="3"/>
                </a:cxn>
                <a:cxn ang="0">
                  <a:pos x="12" y="3"/>
                </a:cxn>
              </a:cxnLst>
              <a:rect l="0" t="0" r="r" b="b"/>
              <a:pathLst>
                <a:path w="21" h="23">
                  <a:moveTo>
                    <a:pt x="12" y="3"/>
                  </a:moveTo>
                  <a:lnTo>
                    <a:pt x="12" y="3"/>
                  </a:lnTo>
                  <a:lnTo>
                    <a:pt x="12" y="4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21" y="18"/>
                  </a:lnTo>
                  <a:lnTo>
                    <a:pt x="20" y="20"/>
                  </a:lnTo>
                  <a:lnTo>
                    <a:pt x="18" y="23"/>
                  </a:lnTo>
                  <a:lnTo>
                    <a:pt x="15" y="23"/>
                  </a:lnTo>
                  <a:lnTo>
                    <a:pt x="13" y="23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1"/>
                  </a:lnTo>
                  <a:lnTo>
                    <a:pt x="13" y="18"/>
                  </a:lnTo>
                  <a:lnTo>
                    <a:pt x="12" y="17"/>
                  </a:lnTo>
                  <a:lnTo>
                    <a:pt x="11" y="16"/>
                  </a:lnTo>
                  <a:lnTo>
                    <a:pt x="8" y="14"/>
                  </a:lnTo>
                  <a:lnTo>
                    <a:pt x="5" y="13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6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3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4" name="Freeform 94" hidden="1"/>
            <p:cNvSpPr>
              <a:spLocks/>
            </p:cNvSpPr>
            <p:nvPr/>
          </p:nvSpPr>
          <p:spPr bwMode="auto">
            <a:xfrm>
              <a:off x="1496" y="3492"/>
              <a:ext cx="67" cy="56"/>
            </a:xfrm>
            <a:custGeom>
              <a:avLst/>
              <a:gdLst/>
              <a:ahLst/>
              <a:cxnLst>
                <a:cxn ang="0">
                  <a:pos x="5" y="1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2" y="4"/>
                </a:cxn>
                <a:cxn ang="0">
                  <a:pos x="1" y="4"/>
                </a:cxn>
                <a:cxn ang="0">
                  <a:pos x="0" y="3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3" y="2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0"/>
                </a:cxn>
                <a:cxn ang="0">
                  <a:pos x="3" y="1"/>
                </a:cxn>
                <a:cxn ang="0">
                  <a:pos x="5" y="1"/>
                </a:cxn>
                <a:cxn ang="0">
                  <a:pos x="5" y="1"/>
                </a:cxn>
              </a:cxnLst>
              <a:rect l="0" t="0" r="r" b="b"/>
              <a:pathLst>
                <a:path w="5" h="4">
                  <a:moveTo>
                    <a:pt x="5" y="1"/>
                  </a:moveTo>
                  <a:lnTo>
                    <a:pt x="5" y="1"/>
                  </a:lnTo>
                  <a:lnTo>
                    <a:pt x="5" y="1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1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5" name="Freeform 95" hidden="1"/>
            <p:cNvSpPr>
              <a:spLocks/>
            </p:cNvSpPr>
            <p:nvPr/>
          </p:nvSpPr>
          <p:spPr bwMode="auto">
            <a:xfrm>
              <a:off x="1552" y="3492"/>
              <a:ext cx="62" cy="67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2" y="4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2" y="4"/>
                </a:cxn>
                <a:cxn ang="0">
                  <a:pos x="1" y="4"/>
                </a:cxn>
                <a:cxn ang="0">
                  <a:pos x="1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2" y="2"/>
                </a:cxn>
                <a:cxn ang="0">
                  <a:pos x="1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5" h="5">
                  <a:moveTo>
                    <a:pt x="4" y="2"/>
                  </a:moveTo>
                  <a:lnTo>
                    <a:pt x="3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2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6" name="Freeform 96" hidden="1"/>
            <p:cNvSpPr>
              <a:spLocks/>
            </p:cNvSpPr>
            <p:nvPr/>
          </p:nvSpPr>
          <p:spPr bwMode="auto">
            <a:xfrm>
              <a:off x="1209" y="1801"/>
              <a:ext cx="404" cy="459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7" y="0"/>
                </a:cxn>
                <a:cxn ang="0">
                  <a:pos x="11" y="0"/>
                </a:cxn>
                <a:cxn ang="0">
                  <a:pos x="11" y="2"/>
                </a:cxn>
                <a:cxn ang="0">
                  <a:pos x="11" y="6"/>
                </a:cxn>
                <a:cxn ang="0">
                  <a:pos x="16" y="7"/>
                </a:cxn>
                <a:cxn ang="0">
                  <a:pos x="19" y="9"/>
                </a:cxn>
                <a:cxn ang="0">
                  <a:pos x="22" y="10"/>
                </a:cxn>
                <a:cxn ang="0">
                  <a:pos x="23" y="11"/>
                </a:cxn>
                <a:cxn ang="0">
                  <a:pos x="24" y="14"/>
                </a:cxn>
                <a:cxn ang="0">
                  <a:pos x="24" y="17"/>
                </a:cxn>
                <a:cxn ang="0">
                  <a:pos x="29" y="19"/>
                </a:cxn>
                <a:cxn ang="0">
                  <a:pos x="30" y="20"/>
                </a:cxn>
                <a:cxn ang="0">
                  <a:pos x="31" y="25"/>
                </a:cxn>
                <a:cxn ang="0">
                  <a:pos x="30" y="27"/>
                </a:cxn>
                <a:cxn ang="0">
                  <a:pos x="28" y="26"/>
                </a:cxn>
                <a:cxn ang="0">
                  <a:pos x="25" y="25"/>
                </a:cxn>
                <a:cxn ang="0">
                  <a:pos x="20" y="28"/>
                </a:cxn>
                <a:cxn ang="0">
                  <a:pos x="19" y="31"/>
                </a:cxn>
                <a:cxn ang="0">
                  <a:pos x="17" y="33"/>
                </a:cxn>
                <a:cxn ang="0">
                  <a:pos x="13" y="35"/>
                </a:cxn>
                <a:cxn ang="0">
                  <a:pos x="10" y="33"/>
                </a:cxn>
                <a:cxn ang="0">
                  <a:pos x="6" y="35"/>
                </a:cxn>
                <a:cxn ang="0">
                  <a:pos x="4" y="35"/>
                </a:cxn>
                <a:cxn ang="0">
                  <a:pos x="2" y="29"/>
                </a:cxn>
                <a:cxn ang="0">
                  <a:pos x="2" y="28"/>
                </a:cxn>
                <a:cxn ang="0">
                  <a:pos x="2" y="27"/>
                </a:cxn>
                <a:cxn ang="0">
                  <a:pos x="1" y="24"/>
                </a:cxn>
                <a:cxn ang="0">
                  <a:pos x="0" y="21"/>
                </a:cxn>
                <a:cxn ang="0">
                  <a:pos x="1" y="18"/>
                </a:cxn>
                <a:cxn ang="0">
                  <a:pos x="0" y="16"/>
                </a:cxn>
                <a:cxn ang="0">
                  <a:pos x="1" y="14"/>
                </a:cxn>
                <a:cxn ang="0">
                  <a:pos x="1" y="12"/>
                </a:cxn>
                <a:cxn ang="0">
                  <a:pos x="2" y="7"/>
                </a:cxn>
                <a:cxn ang="0">
                  <a:pos x="0" y="3"/>
                </a:cxn>
              </a:cxnLst>
              <a:rect l="0" t="0" r="r" b="b"/>
              <a:pathLst>
                <a:path w="31" h="35">
                  <a:moveTo>
                    <a:pt x="0" y="3"/>
                  </a:moveTo>
                  <a:lnTo>
                    <a:pt x="3" y="3"/>
                  </a:lnTo>
                  <a:lnTo>
                    <a:pt x="5" y="2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11" y="6"/>
                  </a:lnTo>
                  <a:lnTo>
                    <a:pt x="13" y="7"/>
                  </a:lnTo>
                  <a:lnTo>
                    <a:pt x="16" y="7"/>
                  </a:lnTo>
                  <a:lnTo>
                    <a:pt x="17" y="8"/>
                  </a:lnTo>
                  <a:lnTo>
                    <a:pt x="19" y="9"/>
                  </a:lnTo>
                  <a:lnTo>
                    <a:pt x="20" y="10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4" y="13"/>
                  </a:lnTo>
                  <a:lnTo>
                    <a:pt x="24" y="14"/>
                  </a:lnTo>
                  <a:lnTo>
                    <a:pt x="23" y="14"/>
                  </a:lnTo>
                  <a:lnTo>
                    <a:pt x="24" y="17"/>
                  </a:lnTo>
                  <a:lnTo>
                    <a:pt x="29" y="17"/>
                  </a:lnTo>
                  <a:lnTo>
                    <a:pt x="29" y="19"/>
                  </a:lnTo>
                  <a:lnTo>
                    <a:pt x="29" y="20"/>
                  </a:lnTo>
                  <a:lnTo>
                    <a:pt x="30" y="20"/>
                  </a:lnTo>
                  <a:lnTo>
                    <a:pt x="31" y="22"/>
                  </a:lnTo>
                  <a:lnTo>
                    <a:pt x="31" y="25"/>
                  </a:lnTo>
                  <a:lnTo>
                    <a:pt x="30" y="26"/>
                  </a:lnTo>
                  <a:lnTo>
                    <a:pt x="30" y="27"/>
                  </a:lnTo>
                  <a:lnTo>
                    <a:pt x="30" y="28"/>
                  </a:lnTo>
                  <a:lnTo>
                    <a:pt x="28" y="26"/>
                  </a:lnTo>
                  <a:lnTo>
                    <a:pt x="27" y="25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20" y="28"/>
                  </a:lnTo>
                  <a:lnTo>
                    <a:pt x="19" y="29"/>
                  </a:lnTo>
                  <a:lnTo>
                    <a:pt x="19" y="31"/>
                  </a:lnTo>
                  <a:lnTo>
                    <a:pt x="18" y="34"/>
                  </a:lnTo>
                  <a:lnTo>
                    <a:pt x="17" y="33"/>
                  </a:lnTo>
                  <a:lnTo>
                    <a:pt x="14" y="33"/>
                  </a:lnTo>
                  <a:lnTo>
                    <a:pt x="13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9" y="32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3" y="30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2" y="25"/>
                  </a:lnTo>
                  <a:lnTo>
                    <a:pt x="1" y="24"/>
                  </a:lnTo>
                  <a:lnTo>
                    <a:pt x="1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1" y="14"/>
                  </a:lnTo>
                  <a:lnTo>
                    <a:pt x="0" y="13"/>
                  </a:lnTo>
                  <a:lnTo>
                    <a:pt x="1" y="12"/>
                  </a:lnTo>
                  <a:lnTo>
                    <a:pt x="1" y="8"/>
                  </a:lnTo>
                  <a:lnTo>
                    <a:pt x="2" y="7"/>
                  </a:lnTo>
                  <a:lnTo>
                    <a:pt x="0" y="3"/>
                  </a:lnTo>
                  <a:lnTo>
                    <a:pt x="0" y="3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7" name="Freeform 97" hidden="1"/>
            <p:cNvSpPr>
              <a:spLocks/>
            </p:cNvSpPr>
            <p:nvPr/>
          </p:nvSpPr>
          <p:spPr bwMode="auto">
            <a:xfrm>
              <a:off x="1850" y="1476"/>
              <a:ext cx="79" cy="50"/>
            </a:xfrm>
            <a:custGeom>
              <a:avLst/>
              <a:gdLst/>
              <a:ahLst/>
              <a:cxnLst>
                <a:cxn ang="0">
                  <a:pos x="6" y="1"/>
                </a:cxn>
                <a:cxn ang="0">
                  <a:pos x="6" y="2"/>
                </a:cxn>
                <a:cxn ang="0">
                  <a:pos x="4" y="4"/>
                </a:cxn>
                <a:cxn ang="0">
                  <a:pos x="2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6" y="1"/>
                </a:cxn>
                <a:cxn ang="0">
                  <a:pos x="6" y="1"/>
                </a:cxn>
              </a:cxnLst>
              <a:rect l="0" t="0" r="r" b="b"/>
              <a:pathLst>
                <a:path w="6" h="4">
                  <a:moveTo>
                    <a:pt x="6" y="1"/>
                  </a:moveTo>
                  <a:lnTo>
                    <a:pt x="6" y="2"/>
                  </a:lnTo>
                  <a:lnTo>
                    <a:pt x="4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6" y="1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8" name="Freeform 98" hidden="1"/>
            <p:cNvSpPr>
              <a:spLocks/>
            </p:cNvSpPr>
            <p:nvPr/>
          </p:nvSpPr>
          <p:spPr bwMode="auto">
            <a:xfrm>
              <a:off x="1237" y="3576"/>
              <a:ext cx="118" cy="129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2" y="4"/>
                </a:cxn>
                <a:cxn ang="0">
                  <a:pos x="7" y="8"/>
                </a:cxn>
                <a:cxn ang="0">
                  <a:pos x="9" y="9"/>
                </a:cxn>
                <a:cxn ang="0">
                  <a:pos x="9" y="10"/>
                </a:cxn>
                <a:cxn ang="0">
                  <a:pos x="9" y="10"/>
                </a:cxn>
                <a:cxn ang="0">
                  <a:pos x="8" y="10"/>
                </a:cxn>
                <a:cxn ang="0">
                  <a:pos x="6" y="1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0" y="10"/>
                </a:cxn>
              </a:cxnLst>
              <a:rect l="0" t="0" r="r" b="b"/>
              <a:pathLst>
                <a:path w="9" h="10">
                  <a:moveTo>
                    <a:pt x="0" y="1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4"/>
                  </a:lnTo>
                  <a:lnTo>
                    <a:pt x="7" y="8"/>
                  </a:lnTo>
                  <a:lnTo>
                    <a:pt x="9" y="9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0" y="1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9" name="Freeform 99" hidden="1"/>
            <p:cNvSpPr>
              <a:spLocks/>
            </p:cNvSpPr>
            <p:nvPr/>
          </p:nvSpPr>
          <p:spPr bwMode="auto">
            <a:xfrm>
              <a:off x="1001" y="2081"/>
              <a:ext cx="287" cy="1557"/>
            </a:xfrm>
            <a:custGeom>
              <a:avLst/>
              <a:gdLst/>
              <a:ahLst/>
              <a:cxnLst>
                <a:cxn ang="0">
                  <a:pos x="18" y="4"/>
                </a:cxn>
                <a:cxn ang="0">
                  <a:pos x="18" y="7"/>
                </a:cxn>
                <a:cxn ang="0">
                  <a:pos x="21" y="14"/>
                </a:cxn>
                <a:cxn ang="0">
                  <a:pos x="19" y="19"/>
                </a:cxn>
                <a:cxn ang="0">
                  <a:pos x="19" y="26"/>
                </a:cxn>
                <a:cxn ang="0">
                  <a:pos x="15" y="33"/>
                </a:cxn>
                <a:cxn ang="0">
                  <a:pos x="14" y="40"/>
                </a:cxn>
                <a:cxn ang="0">
                  <a:pos x="15" y="45"/>
                </a:cxn>
                <a:cxn ang="0">
                  <a:pos x="13" y="51"/>
                </a:cxn>
                <a:cxn ang="0">
                  <a:pos x="12" y="59"/>
                </a:cxn>
                <a:cxn ang="0">
                  <a:pos x="10" y="71"/>
                </a:cxn>
                <a:cxn ang="0">
                  <a:pos x="9" y="77"/>
                </a:cxn>
                <a:cxn ang="0">
                  <a:pos x="10" y="82"/>
                </a:cxn>
                <a:cxn ang="0">
                  <a:pos x="10" y="83"/>
                </a:cxn>
                <a:cxn ang="0">
                  <a:pos x="10" y="90"/>
                </a:cxn>
                <a:cxn ang="0">
                  <a:pos x="8" y="98"/>
                </a:cxn>
                <a:cxn ang="0">
                  <a:pos x="7" y="106"/>
                </a:cxn>
                <a:cxn ang="0">
                  <a:pos x="15" y="111"/>
                </a:cxn>
                <a:cxn ang="0">
                  <a:pos x="16" y="112"/>
                </a:cxn>
                <a:cxn ang="0">
                  <a:pos x="11" y="119"/>
                </a:cxn>
                <a:cxn ang="0">
                  <a:pos x="9" y="117"/>
                </a:cxn>
                <a:cxn ang="0">
                  <a:pos x="9" y="113"/>
                </a:cxn>
                <a:cxn ang="0">
                  <a:pos x="8" y="112"/>
                </a:cxn>
                <a:cxn ang="0">
                  <a:pos x="8" y="110"/>
                </a:cxn>
                <a:cxn ang="0">
                  <a:pos x="7" y="111"/>
                </a:cxn>
                <a:cxn ang="0">
                  <a:pos x="6" y="110"/>
                </a:cxn>
                <a:cxn ang="0">
                  <a:pos x="5" y="106"/>
                </a:cxn>
                <a:cxn ang="0">
                  <a:pos x="5" y="105"/>
                </a:cxn>
                <a:cxn ang="0">
                  <a:pos x="4" y="102"/>
                </a:cxn>
                <a:cxn ang="0">
                  <a:pos x="4" y="100"/>
                </a:cxn>
                <a:cxn ang="0">
                  <a:pos x="4" y="98"/>
                </a:cxn>
                <a:cxn ang="0">
                  <a:pos x="5" y="96"/>
                </a:cxn>
                <a:cxn ang="0">
                  <a:pos x="4" y="96"/>
                </a:cxn>
                <a:cxn ang="0">
                  <a:pos x="5" y="94"/>
                </a:cxn>
                <a:cxn ang="0">
                  <a:pos x="3" y="93"/>
                </a:cxn>
                <a:cxn ang="0">
                  <a:pos x="4" y="90"/>
                </a:cxn>
                <a:cxn ang="0">
                  <a:pos x="1" y="90"/>
                </a:cxn>
                <a:cxn ang="0">
                  <a:pos x="0" y="91"/>
                </a:cxn>
                <a:cxn ang="0">
                  <a:pos x="2" y="88"/>
                </a:cxn>
                <a:cxn ang="0">
                  <a:pos x="4" y="89"/>
                </a:cxn>
                <a:cxn ang="0">
                  <a:pos x="6" y="88"/>
                </a:cxn>
                <a:cxn ang="0">
                  <a:pos x="6" y="86"/>
                </a:cxn>
                <a:cxn ang="0">
                  <a:pos x="6" y="85"/>
                </a:cxn>
                <a:cxn ang="0">
                  <a:pos x="7" y="85"/>
                </a:cxn>
                <a:cxn ang="0">
                  <a:pos x="8" y="83"/>
                </a:cxn>
                <a:cxn ang="0">
                  <a:pos x="7" y="78"/>
                </a:cxn>
                <a:cxn ang="0">
                  <a:pos x="8" y="75"/>
                </a:cxn>
                <a:cxn ang="0">
                  <a:pos x="9" y="75"/>
                </a:cxn>
                <a:cxn ang="0">
                  <a:pos x="9" y="72"/>
                </a:cxn>
                <a:cxn ang="0">
                  <a:pos x="6" y="72"/>
                </a:cxn>
                <a:cxn ang="0">
                  <a:pos x="6" y="66"/>
                </a:cxn>
                <a:cxn ang="0">
                  <a:pos x="6" y="60"/>
                </a:cxn>
                <a:cxn ang="0">
                  <a:pos x="7" y="57"/>
                </a:cxn>
                <a:cxn ang="0">
                  <a:pos x="9" y="50"/>
                </a:cxn>
                <a:cxn ang="0">
                  <a:pos x="11" y="43"/>
                </a:cxn>
                <a:cxn ang="0">
                  <a:pos x="11" y="35"/>
                </a:cxn>
                <a:cxn ang="0">
                  <a:pos x="11" y="31"/>
                </a:cxn>
                <a:cxn ang="0">
                  <a:pos x="13" y="25"/>
                </a:cxn>
                <a:cxn ang="0">
                  <a:pos x="13" y="15"/>
                </a:cxn>
                <a:cxn ang="0">
                  <a:pos x="14" y="6"/>
                </a:cxn>
                <a:cxn ang="0">
                  <a:pos x="16" y="0"/>
                </a:cxn>
              </a:cxnLst>
              <a:rect l="0" t="0" r="r" b="b"/>
              <a:pathLst>
                <a:path w="22" h="119">
                  <a:moveTo>
                    <a:pt x="16" y="0"/>
                  </a:moveTo>
                  <a:lnTo>
                    <a:pt x="17" y="1"/>
                  </a:lnTo>
                  <a:lnTo>
                    <a:pt x="17" y="3"/>
                  </a:lnTo>
                  <a:lnTo>
                    <a:pt x="18" y="4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9" y="9"/>
                  </a:lnTo>
                  <a:lnTo>
                    <a:pt x="20" y="14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15"/>
                  </a:lnTo>
                  <a:lnTo>
                    <a:pt x="22" y="17"/>
                  </a:lnTo>
                  <a:lnTo>
                    <a:pt x="19" y="19"/>
                  </a:lnTo>
                  <a:lnTo>
                    <a:pt x="19" y="20"/>
                  </a:lnTo>
                  <a:lnTo>
                    <a:pt x="18" y="21"/>
                  </a:lnTo>
                  <a:lnTo>
                    <a:pt x="18" y="22"/>
                  </a:lnTo>
                  <a:lnTo>
                    <a:pt x="19" y="26"/>
                  </a:lnTo>
                  <a:lnTo>
                    <a:pt x="18" y="27"/>
                  </a:lnTo>
                  <a:lnTo>
                    <a:pt x="17" y="28"/>
                  </a:lnTo>
                  <a:lnTo>
                    <a:pt x="16" y="29"/>
                  </a:lnTo>
                  <a:lnTo>
                    <a:pt x="15" y="33"/>
                  </a:lnTo>
                  <a:lnTo>
                    <a:pt x="15" y="35"/>
                  </a:lnTo>
                  <a:lnTo>
                    <a:pt x="13" y="38"/>
                  </a:lnTo>
                  <a:lnTo>
                    <a:pt x="13" y="40"/>
                  </a:lnTo>
                  <a:lnTo>
                    <a:pt x="14" y="40"/>
                  </a:lnTo>
                  <a:lnTo>
                    <a:pt x="14" y="42"/>
                  </a:lnTo>
                  <a:lnTo>
                    <a:pt x="14" y="43"/>
                  </a:lnTo>
                  <a:lnTo>
                    <a:pt x="14" y="44"/>
                  </a:lnTo>
                  <a:lnTo>
                    <a:pt x="15" y="45"/>
                  </a:lnTo>
                  <a:lnTo>
                    <a:pt x="15" y="47"/>
                  </a:lnTo>
                  <a:lnTo>
                    <a:pt x="14" y="49"/>
                  </a:lnTo>
                  <a:lnTo>
                    <a:pt x="14" y="50"/>
                  </a:lnTo>
                  <a:lnTo>
                    <a:pt x="13" y="51"/>
                  </a:lnTo>
                  <a:lnTo>
                    <a:pt x="14" y="53"/>
                  </a:lnTo>
                  <a:lnTo>
                    <a:pt x="12" y="55"/>
                  </a:lnTo>
                  <a:lnTo>
                    <a:pt x="12" y="56"/>
                  </a:lnTo>
                  <a:lnTo>
                    <a:pt x="12" y="59"/>
                  </a:lnTo>
                  <a:lnTo>
                    <a:pt x="12" y="62"/>
                  </a:lnTo>
                  <a:lnTo>
                    <a:pt x="11" y="63"/>
                  </a:lnTo>
                  <a:lnTo>
                    <a:pt x="10" y="67"/>
                  </a:lnTo>
                  <a:lnTo>
                    <a:pt x="10" y="71"/>
                  </a:lnTo>
                  <a:lnTo>
                    <a:pt x="10" y="72"/>
                  </a:lnTo>
                  <a:lnTo>
                    <a:pt x="10" y="73"/>
                  </a:lnTo>
                  <a:lnTo>
                    <a:pt x="9" y="75"/>
                  </a:lnTo>
                  <a:lnTo>
                    <a:pt x="9" y="77"/>
                  </a:lnTo>
                  <a:lnTo>
                    <a:pt x="10" y="77"/>
                  </a:lnTo>
                  <a:lnTo>
                    <a:pt x="10" y="79"/>
                  </a:lnTo>
                  <a:lnTo>
                    <a:pt x="10" y="80"/>
                  </a:lnTo>
                  <a:lnTo>
                    <a:pt x="10" y="82"/>
                  </a:lnTo>
                  <a:lnTo>
                    <a:pt x="11" y="82"/>
                  </a:lnTo>
                  <a:lnTo>
                    <a:pt x="11" y="83"/>
                  </a:lnTo>
                  <a:lnTo>
                    <a:pt x="11" y="83"/>
                  </a:lnTo>
                  <a:lnTo>
                    <a:pt x="10" y="83"/>
                  </a:lnTo>
                  <a:lnTo>
                    <a:pt x="10" y="84"/>
                  </a:lnTo>
                  <a:lnTo>
                    <a:pt x="11" y="84"/>
                  </a:lnTo>
                  <a:lnTo>
                    <a:pt x="10" y="86"/>
                  </a:lnTo>
                  <a:lnTo>
                    <a:pt x="10" y="90"/>
                  </a:lnTo>
                  <a:lnTo>
                    <a:pt x="10" y="92"/>
                  </a:lnTo>
                  <a:lnTo>
                    <a:pt x="9" y="94"/>
                  </a:lnTo>
                  <a:lnTo>
                    <a:pt x="9" y="96"/>
                  </a:lnTo>
                  <a:lnTo>
                    <a:pt x="8" y="98"/>
                  </a:lnTo>
                  <a:lnTo>
                    <a:pt x="6" y="101"/>
                  </a:lnTo>
                  <a:lnTo>
                    <a:pt x="6" y="104"/>
                  </a:lnTo>
                  <a:lnTo>
                    <a:pt x="6" y="106"/>
                  </a:lnTo>
                  <a:lnTo>
                    <a:pt x="7" y="106"/>
                  </a:lnTo>
                  <a:lnTo>
                    <a:pt x="9" y="106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15" y="111"/>
                  </a:lnTo>
                  <a:lnTo>
                    <a:pt x="19" y="112"/>
                  </a:lnTo>
                  <a:lnTo>
                    <a:pt x="19" y="113"/>
                  </a:lnTo>
                  <a:lnTo>
                    <a:pt x="17" y="113"/>
                  </a:lnTo>
                  <a:lnTo>
                    <a:pt x="16" y="112"/>
                  </a:lnTo>
                  <a:lnTo>
                    <a:pt x="16" y="113"/>
                  </a:lnTo>
                  <a:lnTo>
                    <a:pt x="13" y="114"/>
                  </a:lnTo>
                  <a:lnTo>
                    <a:pt x="12" y="119"/>
                  </a:lnTo>
                  <a:lnTo>
                    <a:pt x="11" y="119"/>
                  </a:lnTo>
                  <a:lnTo>
                    <a:pt x="9" y="118"/>
                  </a:lnTo>
                  <a:lnTo>
                    <a:pt x="9" y="117"/>
                  </a:lnTo>
                  <a:lnTo>
                    <a:pt x="9" y="117"/>
                  </a:lnTo>
                  <a:lnTo>
                    <a:pt x="9" y="117"/>
                  </a:lnTo>
                  <a:lnTo>
                    <a:pt x="11" y="116"/>
                  </a:lnTo>
                  <a:lnTo>
                    <a:pt x="12" y="115"/>
                  </a:lnTo>
                  <a:lnTo>
                    <a:pt x="11" y="114"/>
                  </a:lnTo>
                  <a:lnTo>
                    <a:pt x="9" y="113"/>
                  </a:lnTo>
                  <a:lnTo>
                    <a:pt x="8" y="114"/>
                  </a:lnTo>
                  <a:lnTo>
                    <a:pt x="8" y="113"/>
                  </a:lnTo>
                  <a:lnTo>
                    <a:pt x="8" y="114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7" y="110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6" y="110"/>
                  </a:lnTo>
                  <a:lnTo>
                    <a:pt x="6" y="111"/>
                  </a:lnTo>
                  <a:lnTo>
                    <a:pt x="6" y="111"/>
                  </a:lnTo>
                  <a:lnTo>
                    <a:pt x="6" y="110"/>
                  </a:lnTo>
                  <a:lnTo>
                    <a:pt x="5" y="109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5" y="106"/>
                  </a:lnTo>
                  <a:lnTo>
                    <a:pt x="5" y="106"/>
                  </a:lnTo>
                  <a:lnTo>
                    <a:pt x="4" y="106"/>
                  </a:lnTo>
                  <a:lnTo>
                    <a:pt x="4" y="105"/>
                  </a:lnTo>
                  <a:lnTo>
                    <a:pt x="5" y="105"/>
                  </a:lnTo>
                  <a:lnTo>
                    <a:pt x="4" y="104"/>
                  </a:lnTo>
                  <a:lnTo>
                    <a:pt x="3" y="104"/>
                  </a:lnTo>
                  <a:lnTo>
                    <a:pt x="4" y="103"/>
                  </a:lnTo>
                  <a:lnTo>
                    <a:pt x="4" y="102"/>
                  </a:lnTo>
                  <a:lnTo>
                    <a:pt x="5" y="101"/>
                  </a:lnTo>
                  <a:lnTo>
                    <a:pt x="5" y="101"/>
                  </a:lnTo>
                  <a:lnTo>
                    <a:pt x="5" y="99"/>
                  </a:lnTo>
                  <a:lnTo>
                    <a:pt x="4" y="100"/>
                  </a:lnTo>
                  <a:lnTo>
                    <a:pt x="4" y="101"/>
                  </a:lnTo>
                  <a:lnTo>
                    <a:pt x="4" y="101"/>
                  </a:lnTo>
                  <a:lnTo>
                    <a:pt x="4" y="98"/>
                  </a:lnTo>
                  <a:lnTo>
                    <a:pt x="4" y="98"/>
                  </a:lnTo>
                  <a:lnTo>
                    <a:pt x="4" y="98"/>
                  </a:lnTo>
                  <a:lnTo>
                    <a:pt x="4" y="97"/>
                  </a:lnTo>
                  <a:lnTo>
                    <a:pt x="5" y="97"/>
                  </a:lnTo>
                  <a:lnTo>
                    <a:pt x="5" y="96"/>
                  </a:lnTo>
                  <a:lnTo>
                    <a:pt x="3" y="97"/>
                  </a:lnTo>
                  <a:lnTo>
                    <a:pt x="3" y="95"/>
                  </a:lnTo>
                  <a:lnTo>
                    <a:pt x="4" y="95"/>
                  </a:lnTo>
                  <a:lnTo>
                    <a:pt x="4" y="96"/>
                  </a:lnTo>
                  <a:lnTo>
                    <a:pt x="4" y="95"/>
                  </a:lnTo>
                  <a:lnTo>
                    <a:pt x="6" y="95"/>
                  </a:lnTo>
                  <a:lnTo>
                    <a:pt x="5" y="94"/>
                  </a:lnTo>
                  <a:lnTo>
                    <a:pt x="5" y="94"/>
                  </a:lnTo>
                  <a:lnTo>
                    <a:pt x="4" y="94"/>
                  </a:lnTo>
                  <a:lnTo>
                    <a:pt x="4" y="94"/>
                  </a:lnTo>
                  <a:lnTo>
                    <a:pt x="4" y="93"/>
                  </a:lnTo>
                  <a:lnTo>
                    <a:pt x="3" y="93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1"/>
                  </a:lnTo>
                  <a:lnTo>
                    <a:pt x="4" y="90"/>
                  </a:lnTo>
                  <a:lnTo>
                    <a:pt x="3" y="90"/>
                  </a:lnTo>
                  <a:lnTo>
                    <a:pt x="3" y="91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91"/>
                  </a:lnTo>
                  <a:lnTo>
                    <a:pt x="1" y="91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1" y="90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2" y="87"/>
                  </a:lnTo>
                  <a:lnTo>
                    <a:pt x="4" y="87"/>
                  </a:lnTo>
                  <a:lnTo>
                    <a:pt x="4" y="88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5" y="88"/>
                  </a:lnTo>
                  <a:lnTo>
                    <a:pt x="5" y="89"/>
                  </a:lnTo>
                  <a:lnTo>
                    <a:pt x="6" y="88"/>
                  </a:lnTo>
                  <a:lnTo>
                    <a:pt x="5" y="88"/>
                  </a:lnTo>
                  <a:lnTo>
                    <a:pt x="6" y="87"/>
                  </a:lnTo>
                  <a:lnTo>
                    <a:pt x="6" y="87"/>
                  </a:lnTo>
                  <a:lnTo>
                    <a:pt x="6" y="86"/>
                  </a:lnTo>
                  <a:lnTo>
                    <a:pt x="7" y="86"/>
                  </a:lnTo>
                  <a:lnTo>
                    <a:pt x="6" y="86"/>
                  </a:lnTo>
                  <a:lnTo>
                    <a:pt x="6" y="86"/>
                  </a:lnTo>
                  <a:lnTo>
                    <a:pt x="6" y="85"/>
                  </a:lnTo>
                  <a:lnTo>
                    <a:pt x="7" y="85"/>
                  </a:lnTo>
                  <a:lnTo>
                    <a:pt x="7" y="86"/>
                  </a:lnTo>
                  <a:lnTo>
                    <a:pt x="7" y="86"/>
                  </a:lnTo>
                  <a:lnTo>
                    <a:pt x="7" y="85"/>
                  </a:lnTo>
                  <a:lnTo>
                    <a:pt x="6" y="85"/>
                  </a:lnTo>
                  <a:lnTo>
                    <a:pt x="6" y="84"/>
                  </a:lnTo>
                  <a:lnTo>
                    <a:pt x="7" y="84"/>
                  </a:lnTo>
                  <a:lnTo>
                    <a:pt x="8" y="83"/>
                  </a:lnTo>
                  <a:lnTo>
                    <a:pt x="8" y="82"/>
                  </a:lnTo>
                  <a:lnTo>
                    <a:pt x="6" y="81"/>
                  </a:lnTo>
                  <a:lnTo>
                    <a:pt x="7" y="79"/>
                  </a:lnTo>
                  <a:lnTo>
                    <a:pt x="7" y="78"/>
                  </a:lnTo>
                  <a:lnTo>
                    <a:pt x="8" y="77"/>
                  </a:lnTo>
                  <a:lnTo>
                    <a:pt x="8" y="76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8" y="74"/>
                  </a:lnTo>
                  <a:lnTo>
                    <a:pt x="8" y="74"/>
                  </a:lnTo>
                  <a:lnTo>
                    <a:pt x="8" y="74"/>
                  </a:lnTo>
                  <a:lnTo>
                    <a:pt x="9" y="75"/>
                  </a:lnTo>
                  <a:lnTo>
                    <a:pt x="8" y="73"/>
                  </a:lnTo>
                  <a:lnTo>
                    <a:pt x="8" y="73"/>
                  </a:lnTo>
                  <a:lnTo>
                    <a:pt x="8" y="73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7" y="71"/>
                  </a:lnTo>
                  <a:lnTo>
                    <a:pt x="7" y="72"/>
                  </a:lnTo>
                  <a:lnTo>
                    <a:pt x="6" y="72"/>
                  </a:lnTo>
                  <a:lnTo>
                    <a:pt x="5" y="72"/>
                  </a:lnTo>
                  <a:lnTo>
                    <a:pt x="5" y="71"/>
                  </a:lnTo>
                  <a:lnTo>
                    <a:pt x="5" y="66"/>
                  </a:lnTo>
                  <a:lnTo>
                    <a:pt x="6" y="66"/>
                  </a:lnTo>
                  <a:lnTo>
                    <a:pt x="6" y="65"/>
                  </a:lnTo>
                  <a:lnTo>
                    <a:pt x="6" y="63"/>
                  </a:lnTo>
                  <a:lnTo>
                    <a:pt x="5" y="62"/>
                  </a:lnTo>
                  <a:lnTo>
                    <a:pt x="6" y="60"/>
                  </a:lnTo>
                  <a:lnTo>
                    <a:pt x="5" y="59"/>
                  </a:lnTo>
                  <a:lnTo>
                    <a:pt x="5" y="57"/>
                  </a:lnTo>
                  <a:lnTo>
                    <a:pt x="6" y="57"/>
                  </a:lnTo>
                  <a:lnTo>
                    <a:pt x="7" y="57"/>
                  </a:lnTo>
                  <a:lnTo>
                    <a:pt x="6" y="55"/>
                  </a:lnTo>
                  <a:lnTo>
                    <a:pt x="7" y="55"/>
                  </a:lnTo>
                  <a:lnTo>
                    <a:pt x="8" y="52"/>
                  </a:lnTo>
                  <a:lnTo>
                    <a:pt x="9" y="50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10" y="44"/>
                  </a:lnTo>
                  <a:lnTo>
                    <a:pt x="11" y="43"/>
                  </a:lnTo>
                  <a:lnTo>
                    <a:pt x="11" y="42"/>
                  </a:lnTo>
                  <a:lnTo>
                    <a:pt x="10" y="37"/>
                  </a:lnTo>
                  <a:lnTo>
                    <a:pt x="10" y="36"/>
                  </a:lnTo>
                  <a:lnTo>
                    <a:pt x="11" y="35"/>
                  </a:lnTo>
                  <a:lnTo>
                    <a:pt x="11" y="34"/>
                  </a:lnTo>
                  <a:lnTo>
                    <a:pt x="11" y="32"/>
                  </a:lnTo>
                  <a:lnTo>
                    <a:pt x="11" y="32"/>
                  </a:lnTo>
                  <a:lnTo>
                    <a:pt x="11" y="31"/>
                  </a:lnTo>
                  <a:lnTo>
                    <a:pt x="12" y="28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3" y="25"/>
                  </a:lnTo>
                  <a:lnTo>
                    <a:pt x="13" y="22"/>
                  </a:lnTo>
                  <a:lnTo>
                    <a:pt x="13" y="21"/>
                  </a:lnTo>
                  <a:lnTo>
                    <a:pt x="13" y="16"/>
                  </a:lnTo>
                  <a:lnTo>
                    <a:pt x="13" y="15"/>
                  </a:lnTo>
                  <a:lnTo>
                    <a:pt x="14" y="14"/>
                  </a:lnTo>
                  <a:lnTo>
                    <a:pt x="14" y="11"/>
                  </a:lnTo>
                  <a:lnTo>
                    <a:pt x="14" y="9"/>
                  </a:lnTo>
                  <a:lnTo>
                    <a:pt x="14" y="6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16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0" name="Freeform 100" hidden="1"/>
            <p:cNvSpPr>
              <a:spLocks/>
            </p:cNvSpPr>
            <p:nvPr/>
          </p:nvSpPr>
          <p:spPr bwMode="auto">
            <a:xfrm>
              <a:off x="1142" y="3559"/>
              <a:ext cx="96" cy="146"/>
            </a:xfrm>
            <a:custGeom>
              <a:avLst/>
              <a:gdLst/>
              <a:ahLst/>
              <a:cxnLst>
                <a:cxn ang="0">
                  <a:pos x="7" y="11"/>
                </a:cxn>
                <a:cxn ang="0">
                  <a:pos x="6" y="11"/>
                </a:cxn>
                <a:cxn ang="0">
                  <a:pos x="5" y="10"/>
                </a:cxn>
                <a:cxn ang="0">
                  <a:pos x="1" y="10"/>
                </a:cxn>
                <a:cxn ang="0">
                  <a:pos x="1" y="10"/>
                </a:cxn>
                <a:cxn ang="0">
                  <a:pos x="2" y="10"/>
                </a:cxn>
                <a:cxn ang="0">
                  <a:pos x="0" y="10"/>
                </a:cxn>
                <a:cxn ang="0">
                  <a:pos x="0" y="9"/>
                </a:cxn>
                <a:cxn ang="0">
                  <a:pos x="2" y="8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4" y="8"/>
                </a:cxn>
                <a:cxn ang="0">
                  <a:pos x="3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5" y="9"/>
                </a:cxn>
                <a:cxn ang="0">
                  <a:pos x="5" y="8"/>
                </a:cxn>
                <a:cxn ang="0">
                  <a:pos x="4" y="7"/>
                </a:cxn>
                <a:cxn ang="0">
                  <a:pos x="3" y="6"/>
                </a:cxn>
                <a:cxn ang="0">
                  <a:pos x="5" y="5"/>
                </a:cxn>
                <a:cxn ang="0">
                  <a:pos x="6" y="4"/>
                </a:cxn>
                <a:cxn ang="0">
                  <a:pos x="5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4" y="2"/>
                </a:cxn>
                <a:cxn ang="0">
                  <a:pos x="3" y="2"/>
                </a:cxn>
                <a:cxn ang="0">
                  <a:pos x="3" y="1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6" y="1"/>
                </a:cxn>
                <a:cxn ang="0">
                  <a:pos x="7" y="0"/>
                </a:cxn>
                <a:cxn ang="0">
                  <a:pos x="7" y="1"/>
                </a:cxn>
                <a:cxn ang="0">
                  <a:pos x="7" y="11"/>
                </a:cxn>
                <a:cxn ang="0">
                  <a:pos x="7" y="11"/>
                </a:cxn>
              </a:cxnLst>
              <a:rect l="0" t="0" r="r" b="b"/>
              <a:pathLst>
                <a:path w="7" h="11">
                  <a:moveTo>
                    <a:pt x="7" y="11"/>
                  </a:moveTo>
                  <a:lnTo>
                    <a:pt x="6" y="11"/>
                  </a:lnTo>
                  <a:lnTo>
                    <a:pt x="5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9"/>
                  </a:lnTo>
                  <a:lnTo>
                    <a:pt x="2" y="8"/>
                  </a:lnTo>
                  <a:lnTo>
                    <a:pt x="1" y="7"/>
                  </a:lnTo>
                  <a:lnTo>
                    <a:pt x="3" y="9"/>
                  </a:lnTo>
                  <a:lnTo>
                    <a:pt x="4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4" y="7"/>
                  </a:lnTo>
                  <a:lnTo>
                    <a:pt x="3" y="6"/>
                  </a:lnTo>
                  <a:lnTo>
                    <a:pt x="5" y="5"/>
                  </a:lnTo>
                  <a:lnTo>
                    <a:pt x="6" y="4"/>
                  </a:lnTo>
                  <a:lnTo>
                    <a:pt x="5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1"/>
                  </a:lnTo>
                  <a:lnTo>
                    <a:pt x="7" y="1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1" name="Freeform 101" hidden="1"/>
            <p:cNvSpPr>
              <a:spLocks/>
            </p:cNvSpPr>
            <p:nvPr/>
          </p:nvSpPr>
          <p:spPr bwMode="auto">
            <a:xfrm>
              <a:off x="1249" y="3705"/>
              <a:ext cx="39" cy="2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3" y="2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2" name="Freeform 102" hidden="1"/>
            <p:cNvSpPr>
              <a:spLocks/>
            </p:cNvSpPr>
            <p:nvPr/>
          </p:nvSpPr>
          <p:spPr bwMode="auto">
            <a:xfrm>
              <a:off x="1041" y="3022"/>
              <a:ext cx="39" cy="7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2"/>
                </a:cxn>
                <a:cxn ang="0">
                  <a:pos x="2" y="3"/>
                </a:cxn>
                <a:cxn ang="0">
                  <a:pos x="3" y="4"/>
                </a:cxn>
                <a:cxn ang="0">
                  <a:pos x="2" y="4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2" y="6"/>
                </a:cxn>
                <a:cxn ang="0">
                  <a:pos x="1" y="6"/>
                </a:cxn>
                <a:cxn ang="0">
                  <a:pos x="0" y="5"/>
                </a:cxn>
                <a:cxn ang="0">
                  <a:pos x="1" y="4"/>
                </a:cxn>
                <a:cxn ang="0">
                  <a:pos x="1" y="1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3" y="4"/>
                  </a:lnTo>
                  <a:lnTo>
                    <a:pt x="2" y="4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6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3" name="Freeform 103" hidden="1"/>
            <p:cNvSpPr>
              <a:spLocks/>
            </p:cNvSpPr>
            <p:nvPr/>
          </p:nvSpPr>
          <p:spPr bwMode="auto">
            <a:xfrm>
              <a:off x="1013" y="3363"/>
              <a:ext cx="28" cy="67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4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1" y="5"/>
                </a:cxn>
                <a:cxn ang="0">
                  <a:pos x="1" y="3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r" b="b"/>
              <a:pathLst>
                <a:path w="2" h="5">
                  <a:moveTo>
                    <a:pt x="1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4" name="Freeform 104" hidden="1"/>
            <p:cNvSpPr>
              <a:spLocks/>
            </p:cNvSpPr>
            <p:nvPr/>
          </p:nvSpPr>
          <p:spPr bwMode="auto">
            <a:xfrm>
              <a:off x="1024" y="3470"/>
              <a:ext cx="17" cy="28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5" name="Freeform 105" hidden="1"/>
            <p:cNvSpPr>
              <a:spLocks/>
            </p:cNvSpPr>
            <p:nvPr/>
          </p:nvSpPr>
          <p:spPr bwMode="auto">
            <a:xfrm>
              <a:off x="1069" y="3537"/>
              <a:ext cx="73" cy="90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2" y="3"/>
                </a:cxn>
                <a:cxn ang="0">
                  <a:pos x="3" y="4"/>
                </a:cxn>
                <a:cxn ang="0">
                  <a:pos x="5" y="3"/>
                </a:cxn>
                <a:cxn ang="0">
                  <a:pos x="6" y="3"/>
                </a:cxn>
                <a:cxn ang="0">
                  <a:pos x="6" y="4"/>
                </a:cxn>
                <a:cxn ang="0">
                  <a:pos x="3" y="5"/>
                </a:cxn>
                <a:cxn ang="0">
                  <a:pos x="3" y="7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3" y="5"/>
                </a:cxn>
                <a:cxn ang="0">
                  <a:pos x="2" y="4"/>
                </a:cxn>
                <a:cxn ang="0">
                  <a:pos x="2" y="5"/>
                </a:cxn>
                <a:cxn ang="0">
                  <a:pos x="1" y="5"/>
                </a:cxn>
                <a:cxn ang="0">
                  <a:pos x="1" y="4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r" b="b"/>
              <a:pathLst>
                <a:path w="6" h="7">
                  <a:moveTo>
                    <a:pt x="1" y="1"/>
                  </a:move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3" y="4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3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6" name="Freeform 106" hidden="1"/>
            <p:cNvSpPr>
              <a:spLocks/>
            </p:cNvSpPr>
            <p:nvPr/>
          </p:nvSpPr>
          <p:spPr bwMode="auto">
            <a:xfrm>
              <a:off x="1041" y="3576"/>
              <a:ext cx="51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3"/>
                </a:cxn>
                <a:cxn ang="0">
                  <a:pos x="3" y="3"/>
                </a:cxn>
                <a:cxn ang="0">
                  <a:pos x="2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lnTo>
                    <a:pt x="4" y="3"/>
                  </a:lnTo>
                  <a:lnTo>
                    <a:pt x="3" y="3"/>
                  </a:lnTo>
                  <a:lnTo>
                    <a:pt x="2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7" name="Freeform 107" hidden="1"/>
            <p:cNvSpPr>
              <a:spLocks/>
            </p:cNvSpPr>
            <p:nvPr/>
          </p:nvSpPr>
          <p:spPr bwMode="auto">
            <a:xfrm>
              <a:off x="1069" y="3615"/>
              <a:ext cx="51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4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3" y="3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8" name="Freeform 108" hidden="1"/>
            <p:cNvSpPr>
              <a:spLocks/>
            </p:cNvSpPr>
            <p:nvPr/>
          </p:nvSpPr>
          <p:spPr bwMode="auto">
            <a:xfrm>
              <a:off x="1119" y="3638"/>
              <a:ext cx="39" cy="2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2"/>
                </a:cxn>
                <a:cxn ang="0">
                  <a:pos x="3" y="1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9" name="Freeform 109" hidden="1"/>
            <p:cNvSpPr>
              <a:spLocks/>
            </p:cNvSpPr>
            <p:nvPr/>
          </p:nvSpPr>
          <p:spPr bwMode="auto">
            <a:xfrm>
              <a:off x="1198" y="3705"/>
              <a:ext cx="62" cy="39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3"/>
                </a:cxn>
                <a:cxn ang="0">
                  <a:pos x="4" y="2"/>
                </a:cxn>
                <a:cxn ang="0">
                  <a:pos x="3" y="2"/>
                </a:cxn>
                <a:cxn ang="0">
                  <a:pos x="2" y="1"/>
                </a:cxn>
                <a:cxn ang="0">
                  <a:pos x="2" y="2"/>
                </a:cxn>
                <a:cxn ang="0">
                  <a:pos x="2" y="3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5" h="3">
                  <a:moveTo>
                    <a:pt x="0" y="1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0" name="Freeform 110" hidden="1"/>
            <p:cNvSpPr>
              <a:spLocks/>
            </p:cNvSpPr>
            <p:nvPr/>
          </p:nvSpPr>
          <p:spPr bwMode="auto">
            <a:xfrm>
              <a:off x="1080" y="2221"/>
              <a:ext cx="669" cy="1327"/>
            </a:xfrm>
            <a:custGeom>
              <a:avLst/>
              <a:gdLst/>
              <a:ahLst/>
              <a:cxnLst>
                <a:cxn ang="0">
                  <a:pos x="3" y="100"/>
                </a:cxn>
                <a:cxn ang="0">
                  <a:pos x="1" y="95"/>
                </a:cxn>
                <a:cxn ang="0">
                  <a:pos x="0" y="90"/>
                </a:cxn>
                <a:cxn ang="0">
                  <a:pos x="3" y="83"/>
                </a:cxn>
                <a:cxn ang="0">
                  <a:pos x="4" y="75"/>
                </a:cxn>
                <a:cxn ang="0">
                  <a:pos x="4" y="72"/>
                </a:cxn>
                <a:cxn ang="0">
                  <a:pos x="5" y="71"/>
                </a:cxn>
                <a:cxn ang="0">
                  <a:pos x="4" y="68"/>
                </a:cxn>
                <a:cxn ang="0">
                  <a:pos x="3" y="64"/>
                </a:cxn>
                <a:cxn ang="0">
                  <a:pos x="4" y="60"/>
                </a:cxn>
                <a:cxn ang="0">
                  <a:pos x="6" y="51"/>
                </a:cxn>
                <a:cxn ang="0">
                  <a:pos x="6" y="44"/>
                </a:cxn>
                <a:cxn ang="0">
                  <a:pos x="8" y="39"/>
                </a:cxn>
                <a:cxn ang="0">
                  <a:pos x="9" y="34"/>
                </a:cxn>
                <a:cxn ang="0">
                  <a:pos x="8" y="31"/>
                </a:cxn>
                <a:cxn ang="0">
                  <a:pos x="7" y="27"/>
                </a:cxn>
                <a:cxn ang="0">
                  <a:pos x="10" y="18"/>
                </a:cxn>
                <a:cxn ang="0">
                  <a:pos x="13" y="15"/>
                </a:cxn>
                <a:cxn ang="0">
                  <a:pos x="13" y="9"/>
                </a:cxn>
                <a:cxn ang="0">
                  <a:pos x="16" y="4"/>
                </a:cxn>
                <a:cxn ang="0">
                  <a:pos x="20" y="1"/>
                </a:cxn>
                <a:cxn ang="0">
                  <a:pos x="24" y="1"/>
                </a:cxn>
                <a:cxn ang="0">
                  <a:pos x="28" y="2"/>
                </a:cxn>
                <a:cxn ang="0">
                  <a:pos x="33" y="6"/>
                </a:cxn>
                <a:cxn ang="0">
                  <a:pos x="40" y="10"/>
                </a:cxn>
                <a:cxn ang="0">
                  <a:pos x="39" y="15"/>
                </a:cxn>
                <a:cxn ang="0">
                  <a:pos x="43" y="16"/>
                </a:cxn>
                <a:cxn ang="0">
                  <a:pos x="49" y="11"/>
                </a:cxn>
                <a:cxn ang="0">
                  <a:pos x="51" y="13"/>
                </a:cxn>
                <a:cxn ang="0">
                  <a:pos x="48" y="16"/>
                </a:cxn>
                <a:cxn ang="0">
                  <a:pos x="41" y="24"/>
                </a:cxn>
                <a:cxn ang="0">
                  <a:pos x="40" y="30"/>
                </a:cxn>
                <a:cxn ang="0">
                  <a:pos x="39" y="36"/>
                </a:cxn>
                <a:cxn ang="0">
                  <a:pos x="41" y="39"/>
                </a:cxn>
                <a:cxn ang="0">
                  <a:pos x="42" y="43"/>
                </a:cxn>
                <a:cxn ang="0">
                  <a:pos x="43" y="46"/>
                </a:cxn>
                <a:cxn ang="0">
                  <a:pos x="40" y="50"/>
                </a:cxn>
                <a:cxn ang="0">
                  <a:pos x="29" y="52"/>
                </a:cxn>
                <a:cxn ang="0">
                  <a:pos x="29" y="53"/>
                </a:cxn>
                <a:cxn ang="0">
                  <a:pos x="29" y="55"/>
                </a:cxn>
                <a:cxn ang="0">
                  <a:pos x="28" y="59"/>
                </a:cxn>
                <a:cxn ang="0">
                  <a:pos x="22" y="58"/>
                </a:cxn>
                <a:cxn ang="0">
                  <a:pos x="22" y="62"/>
                </a:cxn>
                <a:cxn ang="0">
                  <a:pos x="23" y="64"/>
                </a:cxn>
                <a:cxn ang="0">
                  <a:pos x="25" y="62"/>
                </a:cxn>
                <a:cxn ang="0">
                  <a:pos x="25" y="65"/>
                </a:cxn>
                <a:cxn ang="0">
                  <a:pos x="23" y="64"/>
                </a:cxn>
                <a:cxn ang="0">
                  <a:pos x="24" y="66"/>
                </a:cxn>
                <a:cxn ang="0">
                  <a:pos x="21" y="68"/>
                </a:cxn>
                <a:cxn ang="0">
                  <a:pos x="20" y="73"/>
                </a:cxn>
                <a:cxn ang="0">
                  <a:pos x="17" y="74"/>
                </a:cxn>
                <a:cxn ang="0">
                  <a:pos x="16" y="79"/>
                </a:cxn>
                <a:cxn ang="0">
                  <a:pos x="20" y="81"/>
                </a:cxn>
                <a:cxn ang="0">
                  <a:pos x="20" y="84"/>
                </a:cxn>
                <a:cxn ang="0">
                  <a:pos x="19" y="85"/>
                </a:cxn>
                <a:cxn ang="0">
                  <a:pos x="15" y="90"/>
                </a:cxn>
                <a:cxn ang="0">
                  <a:pos x="13" y="92"/>
                </a:cxn>
                <a:cxn ang="0">
                  <a:pos x="13" y="93"/>
                </a:cxn>
                <a:cxn ang="0">
                  <a:pos x="11" y="96"/>
                </a:cxn>
                <a:cxn ang="0">
                  <a:pos x="11" y="99"/>
                </a:cxn>
              </a:cxnLst>
              <a:rect l="0" t="0" r="r" b="b"/>
              <a:pathLst>
                <a:path w="51" h="101">
                  <a:moveTo>
                    <a:pt x="13" y="101"/>
                  </a:moveTo>
                  <a:lnTo>
                    <a:pt x="9" y="100"/>
                  </a:lnTo>
                  <a:lnTo>
                    <a:pt x="3" y="100"/>
                  </a:lnTo>
                  <a:lnTo>
                    <a:pt x="3" y="99"/>
                  </a:lnTo>
                  <a:lnTo>
                    <a:pt x="3" y="95"/>
                  </a:lnTo>
                  <a:lnTo>
                    <a:pt x="1" y="95"/>
                  </a:lnTo>
                  <a:lnTo>
                    <a:pt x="0" y="95"/>
                  </a:lnTo>
                  <a:lnTo>
                    <a:pt x="0" y="93"/>
                  </a:lnTo>
                  <a:lnTo>
                    <a:pt x="0" y="90"/>
                  </a:lnTo>
                  <a:lnTo>
                    <a:pt x="2" y="87"/>
                  </a:lnTo>
                  <a:lnTo>
                    <a:pt x="3" y="85"/>
                  </a:lnTo>
                  <a:lnTo>
                    <a:pt x="3" y="83"/>
                  </a:lnTo>
                  <a:lnTo>
                    <a:pt x="4" y="81"/>
                  </a:lnTo>
                  <a:lnTo>
                    <a:pt x="4" y="79"/>
                  </a:lnTo>
                  <a:lnTo>
                    <a:pt x="4" y="75"/>
                  </a:lnTo>
                  <a:lnTo>
                    <a:pt x="5" y="73"/>
                  </a:lnTo>
                  <a:lnTo>
                    <a:pt x="4" y="73"/>
                  </a:lnTo>
                  <a:lnTo>
                    <a:pt x="4" y="72"/>
                  </a:lnTo>
                  <a:lnTo>
                    <a:pt x="5" y="72"/>
                  </a:lnTo>
                  <a:lnTo>
                    <a:pt x="5" y="72"/>
                  </a:lnTo>
                  <a:lnTo>
                    <a:pt x="5" y="71"/>
                  </a:lnTo>
                  <a:lnTo>
                    <a:pt x="4" y="71"/>
                  </a:lnTo>
                  <a:lnTo>
                    <a:pt x="4" y="69"/>
                  </a:lnTo>
                  <a:lnTo>
                    <a:pt x="4" y="68"/>
                  </a:lnTo>
                  <a:lnTo>
                    <a:pt x="4" y="66"/>
                  </a:lnTo>
                  <a:lnTo>
                    <a:pt x="3" y="66"/>
                  </a:lnTo>
                  <a:lnTo>
                    <a:pt x="3" y="64"/>
                  </a:lnTo>
                  <a:lnTo>
                    <a:pt x="4" y="62"/>
                  </a:lnTo>
                  <a:lnTo>
                    <a:pt x="4" y="61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5" y="52"/>
                  </a:lnTo>
                  <a:lnTo>
                    <a:pt x="6" y="51"/>
                  </a:lnTo>
                  <a:lnTo>
                    <a:pt x="6" y="48"/>
                  </a:lnTo>
                  <a:lnTo>
                    <a:pt x="6" y="45"/>
                  </a:lnTo>
                  <a:lnTo>
                    <a:pt x="6" y="44"/>
                  </a:lnTo>
                  <a:lnTo>
                    <a:pt x="8" y="42"/>
                  </a:lnTo>
                  <a:lnTo>
                    <a:pt x="7" y="40"/>
                  </a:lnTo>
                  <a:lnTo>
                    <a:pt x="8" y="39"/>
                  </a:lnTo>
                  <a:lnTo>
                    <a:pt x="8" y="38"/>
                  </a:lnTo>
                  <a:lnTo>
                    <a:pt x="9" y="36"/>
                  </a:lnTo>
                  <a:lnTo>
                    <a:pt x="9" y="34"/>
                  </a:lnTo>
                  <a:lnTo>
                    <a:pt x="8" y="33"/>
                  </a:lnTo>
                  <a:lnTo>
                    <a:pt x="8" y="32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9"/>
                  </a:lnTo>
                  <a:lnTo>
                    <a:pt x="7" y="27"/>
                  </a:lnTo>
                  <a:lnTo>
                    <a:pt x="9" y="24"/>
                  </a:lnTo>
                  <a:lnTo>
                    <a:pt x="9" y="22"/>
                  </a:lnTo>
                  <a:lnTo>
                    <a:pt x="10" y="18"/>
                  </a:lnTo>
                  <a:lnTo>
                    <a:pt x="11" y="17"/>
                  </a:lnTo>
                  <a:lnTo>
                    <a:pt x="12" y="16"/>
                  </a:lnTo>
                  <a:lnTo>
                    <a:pt x="13" y="15"/>
                  </a:lnTo>
                  <a:lnTo>
                    <a:pt x="12" y="11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6" y="6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2" y="1"/>
                  </a:lnTo>
                  <a:lnTo>
                    <a:pt x="23" y="3"/>
                  </a:lnTo>
                  <a:lnTo>
                    <a:pt x="24" y="1"/>
                  </a:lnTo>
                  <a:lnTo>
                    <a:pt x="27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30" y="4"/>
                  </a:lnTo>
                  <a:lnTo>
                    <a:pt x="32" y="5"/>
                  </a:lnTo>
                  <a:lnTo>
                    <a:pt x="33" y="6"/>
                  </a:lnTo>
                  <a:lnTo>
                    <a:pt x="36" y="7"/>
                  </a:lnTo>
                  <a:lnTo>
                    <a:pt x="39" y="9"/>
                  </a:lnTo>
                  <a:lnTo>
                    <a:pt x="40" y="10"/>
                  </a:lnTo>
                  <a:lnTo>
                    <a:pt x="41" y="11"/>
                  </a:lnTo>
                  <a:lnTo>
                    <a:pt x="39" y="14"/>
                  </a:lnTo>
                  <a:lnTo>
                    <a:pt x="39" y="15"/>
                  </a:lnTo>
                  <a:lnTo>
                    <a:pt x="39" y="15"/>
                  </a:lnTo>
                  <a:lnTo>
                    <a:pt x="41" y="16"/>
                  </a:lnTo>
                  <a:lnTo>
                    <a:pt x="43" y="16"/>
                  </a:lnTo>
                  <a:lnTo>
                    <a:pt x="46" y="16"/>
                  </a:lnTo>
                  <a:lnTo>
                    <a:pt x="48" y="13"/>
                  </a:lnTo>
                  <a:lnTo>
                    <a:pt x="49" y="11"/>
                  </a:lnTo>
                  <a:lnTo>
                    <a:pt x="50" y="11"/>
                  </a:lnTo>
                  <a:lnTo>
                    <a:pt x="51" y="11"/>
                  </a:lnTo>
                  <a:lnTo>
                    <a:pt x="51" y="13"/>
                  </a:lnTo>
                  <a:lnTo>
                    <a:pt x="51" y="15"/>
                  </a:lnTo>
                  <a:lnTo>
                    <a:pt x="50" y="16"/>
                  </a:lnTo>
                  <a:lnTo>
                    <a:pt x="48" y="16"/>
                  </a:lnTo>
                  <a:lnTo>
                    <a:pt x="45" y="19"/>
                  </a:lnTo>
                  <a:lnTo>
                    <a:pt x="43" y="22"/>
                  </a:lnTo>
                  <a:lnTo>
                    <a:pt x="41" y="24"/>
                  </a:lnTo>
                  <a:lnTo>
                    <a:pt x="40" y="25"/>
                  </a:lnTo>
                  <a:lnTo>
                    <a:pt x="40" y="28"/>
                  </a:lnTo>
                  <a:lnTo>
                    <a:pt x="40" y="30"/>
                  </a:lnTo>
                  <a:lnTo>
                    <a:pt x="40" y="33"/>
                  </a:lnTo>
                  <a:lnTo>
                    <a:pt x="39" y="34"/>
                  </a:lnTo>
                  <a:lnTo>
                    <a:pt x="39" y="36"/>
                  </a:lnTo>
                  <a:lnTo>
                    <a:pt x="39" y="37"/>
                  </a:lnTo>
                  <a:lnTo>
                    <a:pt x="39" y="38"/>
                  </a:lnTo>
                  <a:lnTo>
                    <a:pt x="41" y="39"/>
                  </a:lnTo>
                  <a:lnTo>
                    <a:pt x="42" y="40"/>
                  </a:lnTo>
                  <a:lnTo>
                    <a:pt x="41" y="42"/>
                  </a:lnTo>
                  <a:lnTo>
                    <a:pt x="42" y="43"/>
                  </a:lnTo>
                  <a:lnTo>
                    <a:pt x="43" y="43"/>
                  </a:lnTo>
                  <a:lnTo>
                    <a:pt x="43" y="45"/>
                  </a:lnTo>
                  <a:lnTo>
                    <a:pt x="43" y="46"/>
                  </a:lnTo>
                  <a:lnTo>
                    <a:pt x="41" y="48"/>
                  </a:lnTo>
                  <a:lnTo>
                    <a:pt x="41" y="49"/>
                  </a:lnTo>
                  <a:lnTo>
                    <a:pt x="40" y="50"/>
                  </a:lnTo>
                  <a:lnTo>
                    <a:pt x="36" y="51"/>
                  </a:lnTo>
                  <a:lnTo>
                    <a:pt x="32" y="52"/>
                  </a:lnTo>
                  <a:lnTo>
                    <a:pt x="29" y="52"/>
                  </a:lnTo>
                  <a:lnTo>
                    <a:pt x="29" y="51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8"/>
                  </a:lnTo>
                  <a:lnTo>
                    <a:pt x="28" y="59"/>
                  </a:lnTo>
                  <a:lnTo>
                    <a:pt x="28" y="59"/>
                  </a:lnTo>
                  <a:lnTo>
                    <a:pt x="27" y="59"/>
                  </a:lnTo>
                  <a:lnTo>
                    <a:pt x="25" y="59"/>
                  </a:lnTo>
                  <a:lnTo>
                    <a:pt x="22" y="58"/>
                  </a:lnTo>
                  <a:lnTo>
                    <a:pt x="22" y="58"/>
                  </a:lnTo>
                  <a:lnTo>
                    <a:pt x="21" y="58"/>
                  </a:lnTo>
                  <a:lnTo>
                    <a:pt x="22" y="62"/>
                  </a:lnTo>
                  <a:lnTo>
                    <a:pt x="23" y="63"/>
                  </a:lnTo>
                  <a:lnTo>
                    <a:pt x="23" y="63"/>
                  </a:lnTo>
                  <a:lnTo>
                    <a:pt x="23" y="64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5" y="62"/>
                  </a:lnTo>
                  <a:lnTo>
                    <a:pt x="25" y="63"/>
                  </a:lnTo>
                  <a:lnTo>
                    <a:pt x="25" y="64"/>
                  </a:lnTo>
                  <a:lnTo>
                    <a:pt x="25" y="65"/>
                  </a:lnTo>
                  <a:lnTo>
                    <a:pt x="24" y="65"/>
                  </a:lnTo>
                  <a:lnTo>
                    <a:pt x="24" y="64"/>
                  </a:lnTo>
                  <a:lnTo>
                    <a:pt x="23" y="64"/>
                  </a:lnTo>
                  <a:lnTo>
                    <a:pt x="22" y="65"/>
                  </a:lnTo>
                  <a:lnTo>
                    <a:pt x="22" y="65"/>
                  </a:lnTo>
                  <a:lnTo>
                    <a:pt x="24" y="66"/>
                  </a:lnTo>
                  <a:lnTo>
                    <a:pt x="22" y="67"/>
                  </a:lnTo>
                  <a:lnTo>
                    <a:pt x="22" y="67"/>
                  </a:lnTo>
                  <a:lnTo>
                    <a:pt x="21" y="68"/>
                  </a:lnTo>
                  <a:lnTo>
                    <a:pt x="21" y="70"/>
                  </a:lnTo>
                  <a:lnTo>
                    <a:pt x="20" y="72"/>
                  </a:lnTo>
                  <a:lnTo>
                    <a:pt x="20" y="73"/>
                  </a:lnTo>
                  <a:lnTo>
                    <a:pt x="19" y="73"/>
                  </a:lnTo>
                  <a:lnTo>
                    <a:pt x="18" y="74"/>
                  </a:lnTo>
                  <a:lnTo>
                    <a:pt x="17" y="74"/>
                  </a:lnTo>
                  <a:lnTo>
                    <a:pt x="15" y="76"/>
                  </a:lnTo>
                  <a:lnTo>
                    <a:pt x="15" y="77"/>
                  </a:lnTo>
                  <a:lnTo>
                    <a:pt x="16" y="79"/>
                  </a:lnTo>
                  <a:lnTo>
                    <a:pt x="17" y="80"/>
                  </a:lnTo>
                  <a:lnTo>
                    <a:pt x="20" y="81"/>
                  </a:lnTo>
                  <a:lnTo>
                    <a:pt x="20" y="81"/>
                  </a:lnTo>
                  <a:lnTo>
                    <a:pt x="20" y="82"/>
                  </a:lnTo>
                  <a:lnTo>
                    <a:pt x="20" y="83"/>
                  </a:lnTo>
                  <a:lnTo>
                    <a:pt x="20" y="84"/>
                  </a:lnTo>
                  <a:lnTo>
                    <a:pt x="19" y="84"/>
                  </a:lnTo>
                  <a:lnTo>
                    <a:pt x="19" y="85"/>
                  </a:lnTo>
                  <a:lnTo>
                    <a:pt x="19" y="85"/>
                  </a:lnTo>
                  <a:lnTo>
                    <a:pt x="15" y="88"/>
                  </a:lnTo>
                  <a:lnTo>
                    <a:pt x="15" y="89"/>
                  </a:lnTo>
                  <a:lnTo>
                    <a:pt x="15" y="90"/>
                  </a:lnTo>
                  <a:lnTo>
                    <a:pt x="15" y="89"/>
                  </a:lnTo>
                  <a:lnTo>
                    <a:pt x="14" y="92"/>
                  </a:lnTo>
                  <a:lnTo>
                    <a:pt x="13" y="92"/>
                  </a:lnTo>
                  <a:lnTo>
                    <a:pt x="12" y="91"/>
                  </a:lnTo>
                  <a:lnTo>
                    <a:pt x="12" y="92"/>
                  </a:lnTo>
                  <a:lnTo>
                    <a:pt x="13" y="93"/>
                  </a:lnTo>
                  <a:lnTo>
                    <a:pt x="11" y="94"/>
                  </a:lnTo>
                  <a:lnTo>
                    <a:pt x="10" y="96"/>
                  </a:lnTo>
                  <a:lnTo>
                    <a:pt x="11" y="96"/>
                  </a:lnTo>
                  <a:lnTo>
                    <a:pt x="11" y="98"/>
                  </a:lnTo>
                  <a:lnTo>
                    <a:pt x="10" y="98"/>
                  </a:lnTo>
                  <a:lnTo>
                    <a:pt x="11" y="99"/>
                  </a:lnTo>
                  <a:lnTo>
                    <a:pt x="13" y="101"/>
                  </a:lnTo>
                  <a:lnTo>
                    <a:pt x="13" y="10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1" name="Freeform 111" hidden="1"/>
            <p:cNvSpPr>
              <a:spLocks/>
            </p:cNvSpPr>
            <p:nvPr/>
          </p:nvSpPr>
          <p:spPr bwMode="auto">
            <a:xfrm>
              <a:off x="816" y="1476"/>
              <a:ext cx="421" cy="616"/>
            </a:xfrm>
            <a:custGeom>
              <a:avLst/>
              <a:gdLst/>
              <a:ahLst/>
              <a:cxnLst>
                <a:cxn ang="0">
                  <a:pos x="28" y="47"/>
                </a:cxn>
                <a:cxn ang="0">
                  <a:pos x="30" y="46"/>
                </a:cxn>
                <a:cxn ang="0">
                  <a:pos x="31" y="43"/>
                </a:cxn>
                <a:cxn ang="0">
                  <a:pos x="30" y="41"/>
                </a:cxn>
                <a:cxn ang="0">
                  <a:pos x="31" y="39"/>
                </a:cxn>
                <a:cxn ang="0">
                  <a:pos x="31" y="37"/>
                </a:cxn>
                <a:cxn ang="0">
                  <a:pos x="32" y="32"/>
                </a:cxn>
                <a:cxn ang="0">
                  <a:pos x="28" y="28"/>
                </a:cxn>
                <a:cxn ang="0">
                  <a:pos x="27" y="24"/>
                </a:cxn>
                <a:cxn ang="0">
                  <a:pos x="25" y="25"/>
                </a:cxn>
                <a:cxn ang="0">
                  <a:pos x="23" y="24"/>
                </a:cxn>
                <a:cxn ang="0">
                  <a:pos x="21" y="23"/>
                </a:cxn>
                <a:cxn ang="0">
                  <a:pos x="19" y="19"/>
                </a:cxn>
                <a:cxn ang="0">
                  <a:pos x="21" y="17"/>
                </a:cxn>
                <a:cxn ang="0">
                  <a:pos x="22" y="13"/>
                </a:cxn>
                <a:cxn ang="0">
                  <a:pos x="28" y="11"/>
                </a:cxn>
                <a:cxn ang="0">
                  <a:pos x="29" y="10"/>
                </a:cxn>
                <a:cxn ang="0">
                  <a:pos x="27" y="10"/>
                </a:cxn>
                <a:cxn ang="0">
                  <a:pos x="29" y="7"/>
                </a:cxn>
                <a:cxn ang="0">
                  <a:pos x="26" y="6"/>
                </a:cxn>
                <a:cxn ang="0">
                  <a:pos x="24" y="6"/>
                </a:cxn>
                <a:cxn ang="0">
                  <a:pos x="21" y="6"/>
                </a:cxn>
                <a:cxn ang="0">
                  <a:pos x="20" y="5"/>
                </a:cxn>
                <a:cxn ang="0">
                  <a:pos x="19" y="3"/>
                </a:cxn>
                <a:cxn ang="0">
                  <a:pos x="17" y="1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5" y="2"/>
                </a:cxn>
                <a:cxn ang="0">
                  <a:pos x="12" y="6"/>
                </a:cxn>
                <a:cxn ang="0">
                  <a:pos x="8" y="9"/>
                </a:cxn>
                <a:cxn ang="0">
                  <a:pos x="6" y="10"/>
                </a:cxn>
                <a:cxn ang="0">
                  <a:pos x="5" y="12"/>
                </a:cxn>
                <a:cxn ang="0">
                  <a:pos x="4" y="12"/>
                </a:cxn>
                <a:cxn ang="0">
                  <a:pos x="3" y="11"/>
                </a:cxn>
                <a:cxn ang="0">
                  <a:pos x="1" y="10"/>
                </a:cxn>
                <a:cxn ang="0">
                  <a:pos x="2" y="9"/>
                </a:cxn>
                <a:cxn ang="0">
                  <a:pos x="0" y="13"/>
                </a:cxn>
                <a:cxn ang="0">
                  <a:pos x="0" y="15"/>
                </a:cxn>
                <a:cxn ang="0">
                  <a:pos x="4" y="18"/>
                </a:cxn>
                <a:cxn ang="0">
                  <a:pos x="6" y="21"/>
                </a:cxn>
                <a:cxn ang="0">
                  <a:pos x="8" y="27"/>
                </a:cxn>
                <a:cxn ang="0">
                  <a:pos x="10" y="30"/>
                </a:cxn>
                <a:cxn ang="0">
                  <a:pos x="12" y="34"/>
                </a:cxn>
                <a:cxn ang="0">
                  <a:pos x="12" y="36"/>
                </a:cxn>
                <a:cxn ang="0">
                  <a:pos x="15" y="40"/>
                </a:cxn>
                <a:cxn ang="0">
                  <a:pos x="23" y="44"/>
                </a:cxn>
                <a:cxn ang="0">
                  <a:pos x="26" y="47"/>
                </a:cxn>
                <a:cxn ang="0">
                  <a:pos x="27" y="47"/>
                </a:cxn>
              </a:cxnLst>
              <a:rect l="0" t="0" r="r" b="b"/>
              <a:pathLst>
                <a:path w="32" h="47">
                  <a:moveTo>
                    <a:pt x="27" y="47"/>
                  </a:moveTo>
                  <a:lnTo>
                    <a:pt x="28" y="47"/>
                  </a:lnTo>
                  <a:lnTo>
                    <a:pt x="29" y="47"/>
                  </a:lnTo>
                  <a:lnTo>
                    <a:pt x="30" y="46"/>
                  </a:lnTo>
                  <a:lnTo>
                    <a:pt x="30" y="45"/>
                  </a:lnTo>
                  <a:lnTo>
                    <a:pt x="31" y="43"/>
                  </a:lnTo>
                  <a:lnTo>
                    <a:pt x="31" y="42"/>
                  </a:lnTo>
                  <a:lnTo>
                    <a:pt x="30" y="41"/>
                  </a:lnTo>
                  <a:lnTo>
                    <a:pt x="30" y="40"/>
                  </a:lnTo>
                  <a:lnTo>
                    <a:pt x="31" y="39"/>
                  </a:lnTo>
                  <a:lnTo>
                    <a:pt x="30" y="38"/>
                  </a:lnTo>
                  <a:lnTo>
                    <a:pt x="31" y="37"/>
                  </a:lnTo>
                  <a:lnTo>
                    <a:pt x="31" y="33"/>
                  </a:lnTo>
                  <a:lnTo>
                    <a:pt x="32" y="32"/>
                  </a:lnTo>
                  <a:lnTo>
                    <a:pt x="30" y="28"/>
                  </a:lnTo>
                  <a:lnTo>
                    <a:pt x="28" y="28"/>
                  </a:lnTo>
                  <a:lnTo>
                    <a:pt x="27" y="28"/>
                  </a:lnTo>
                  <a:lnTo>
                    <a:pt x="27" y="24"/>
                  </a:lnTo>
                  <a:lnTo>
                    <a:pt x="26" y="25"/>
                  </a:lnTo>
                  <a:lnTo>
                    <a:pt x="25" y="25"/>
                  </a:lnTo>
                  <a:lnTo>
                    <a:pt x="23" y="25"/>
                  </a:lnTo>
                  <a:lnTo>
                    <a:pt x="23" y="24"/>
                  </a:lnTo>
                  <a:lnTo>
                    <a:pt x="21" y="24"/>
                  </a:lnTo>
                  <a:lnTo>
                    <a:pt x="21" y="23"/>
                  </a:lnTo>
                  <a:lnTo>
                    <a:pt x="20" y="21"/>
                  </a:lnTo>
                  <a:lnTo>
                    <a:pt x="19" y="19"/>
                  </a:lnTo>
                  <a:lnTo>
                    <a:pt x="20" y="17"/>
                  </a:lnTo>
                  <a:lnTo>
                    <a:pt x="21" y="17"/>
                  </a:lnTo>
                  <a:lnTo>
                    <a:pt x="21" y="15"/>
                  </a:lnTo>
                  <a:lnTo>
                    <a:pt x="22" y="13"/>
                  </a:lnTo>
                  <a:lnTo>
                    <a:pt x="24" y="12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9" y="10"/>
                  </a:lnTo>
                  <a:lnTo>
                    <a:pt x="28" y="10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9" y="7"/>
                  </a:lnTo>
                  <a:lnTo>
                    <a:pt x="28" y="6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4" y="6"/>
                  </a:lnTo>
                  <a:lnTo>
                    <a:pt x="23" y="6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20" y="5"/>
                  </a:lnTo>
                  <a:lnTo>
                    <a:pt x="20" y="4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2" y="6"/>
                  </a:lnTo>
                  <a:lnTo>
                    <a:pt x="8" y="8"/>
                  </a:lnTo>
                  <a:lnTo>
                    <a:pt x="8" y="9"/>
                  </a:lnTo>
                  <a:lnTo>
                    <a:pt x="7" y="9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5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2" y="9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0" y="15"/>
                  </a:lnTo>
                  <a:lnTo>
                    <a:pt x="3" y="17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6" y="21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9" y="29"/>
                  </a:lnTo>
                  <a:lnTo>
                    <a:pt x="10" y="30"/>
                  </a:lnTo>
                  <a:lnTo>
                    <a:pt x="12" y="33"/>
                  </a:lnTo>
                  <a:lnTo>
                    <a:pt x="12" y="34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7"/>
                  </a:lnTo>
                  <a:lnTo>
                    <a:pt x="15" y="40"/>
                  </a:lnTo>
                  <a:lnTo>
                    <a:pt x="19" y="42"/>
                  </a:lnTo>
                  <a:lnTo>
                    <a:pt x="23" y="44"/>
                  </a:lnTo>
                  <a:lnTo>
                    <a:pt x="24" y="45"/>
                  </a:lnTo>
                  <a:lnTo>
                    <a:pt x="26" y="47"/>
                  </a:lnTo>
                  <a:lnTo>
                    <a:pt x="27" y="47"/>
                  </a:lnTo>
                  <a:lnTo>
                    <a:pt x="27" y="47"/>
                  </a:lnTo>
                </a:path>
              </a:pathLst>
            </a:custGeom>
            <a:solidFill>
              <a:srgbClr val="DBFEBC"/>
            </a:solidFill>
            <a:ln w="6350" cap="flat" cmpd="sng">
              <a:solidFill>
                <a:srgbClr val="00B48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2" name="Freeform 112" hidden="1"/>
            <p:cNvSpPr>
              <a:spLocks/>
            </p:cNvSpPr>
            <p:nvPr/>
          </p:nvSpPr>
          <p:spPr bwMode="auto">
            <a:xfrm>
              <a:off x="1485" y="1185"/>
              <a:ext cx="169" cy="241"/>
            </a:xfrm>
            <a:custGeom>
              <a:avLst/>
              <a:gdLst/>
              <a:ahLst/>
              <a:cxnLst>
                <a:cxn ang="0">
                  <a:pos x="13" y="17"/>
                </a:cxn>
                <a:cxn ang="0">
                  <a:pos x="12" y="17"/>
                </a:cxn>
                <a:cxn ang="0">
                  <a:pos x="11" y="17"/>
                </a:cxn>
                <a:cxn ang="0">
                  <a:pos x="10" y="17"/>
                </a:cxn>
                <a:cxn ang="0">
                  <a:pos x="8" y="18"/>
                </a:cxn>
                <a:cxn ang="0">
                  <a:pos x="7" y="18"/>
                </a:cxn>
                <a:cxn ang="0">
                  <a:pos x="6" y="18"/>
                </a:cxn>
                <a:cxn ang="0">
                  <a:pos x="6" y="18"/>
                </a:cxn>
                <a:cxn ang="0">
                  <a:pos x="5" y="17"/>
                </a:cxn>
                <a:cxn ang="0">
                  <a:pos x="5" y="16"/>
                </a:cxn>
                <a:cxn ang="0">
                  <a:pos x="4" y="15"/>
                </a:cxn>
                <a:cxn ang="0">
                  <a:pos x="5" y="12"/>
                </a:cxn>
                <a:cxn ang="0">
                  <a:pos x="5" y="12"/>
                </a:cxn>
                <a:cxn ang="0">
                  <a:pos x="5" y="10"/>
                </a:cxn>
                <a:cxn ang="0">
                  <a:pos x="4" y="10"/>
                </a:cxn>
                <a:cxn ang="0">
                  <a:pos x="4" y="9"/>
                </a:cxn>
                <a:cxn ang="0">
                  <a:pos x="4" y="8"/>
                </a:cxn>
                <a:cxn ang="0">
                  <a:pos x="2" y="8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1" y="4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4" y="1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7" y="2"/>
                </a:cxn>
                <a:cxn ang="0">
                  <a:pos x="8" y="3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9" y="4"/>
                </a:cxn>
                <a:cxn ang="0">
                  <a:pos x="10" y="5"/>
                </a:cxn>
                <a:cxn ang="0">
                  <a:pos x="11" y="6"/>
                </a:cxn>
                <a:cxn ang="0">
                  <a:pos x="11" y="7"/>
                </a:cxn>
                <a:cxn ang="0">
                  <a:pos x="11" y="8"/>
                </a:cxn>
                <a:cxn ang="0">
                  <a:pos x="11" y="8"/>
                </a:cxn>
                <a:cxn ang="0">
                  <a:pos x="11" y="9"/>
                </a:cxn>
                <a:cxn ang="0">
                  <a:pos x="9" y="9"/>
                </a:cxn>
                <a:cxn ang="0">
                  <a:pos x="9" y="11"/>
                </a:cxn>
                <a:cxn ang="0">
                  <a:pos x="10" y="13"/>
                </a:cxn>
                <a:cxn ang="0">
                  <a:pos x="11" y="13"/>
                </a:cxn>
                <a:cxn ang="0">
                  <a:pos x="12" y="15"/>
                </a:cxn>
                <a:cxn ang="0">
                  <a:pos x="13" y="17"/>
                </a:cxn>
                <a:cxn ang="0">
                  <a:pos x="13" y="17"/>
                </a:cxn>
              </a:cxnLst>
              <a:rect l="0" t="0" r="r" b="b"/>
              <a:pathLst>
                <a:path w="13" h="18">
                  <a:moveTo>
                    <a:pt x="13" y="17"/>
                  </a:moveTo>
                  <a:lnTo>
                    <a:pt x="12" y="17"/>
                  </a:lnTo>
                  <a:lnTo>
                    <a:pt x="11" y="17"/>
                  </a:lnTo>
                  <a:lnTo>
                    <a:pt x="10" y="17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4" y="15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4"/>
                  </a:lnTo>
                  <a:lnTo>
                    <a:pt x="9" y="4"/>
                  </a:lnTo>
                  <a:lnTo>
                    <a:pt x="10" y="5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1"/>
                  </a:lnTo>
                  <a:lnTo>
                    <a:pt x="10" y="13"/>
                  </a:lnTo>
                  <a:lnTo>
                    <a:pt x="11" y="13"/>
                  </a:lnTo>
                  <a:lnTo>
                    <a:pt x="12" y="15"/>
                  </a:lnTo>
                  <a:lnTo>
                    <a:pt x="13" y="17"/>
                  </a:lnTo>
                  <a:lnTo>
                    <a:pt x="13" y="17"/>
                  </a:lnTo>
                </a:path>
              </a:pathLst>
            </a:custGeom>
            <a:solidFill>
              <a:srgbClr val="DDF2FA"/>
            </a:solidFill>
            <a:ln w="6350" cap="flat" cmpd="sng">
              <a:solidFill>
                <a:srgbClr val="265DC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3" name="Freeform 113" hidden="1"/>
            <p:cNvSpPr>
              <a:spLocks/>
            </p:cNvSpPr>
            <p:nvPr/>
          </p:nvSpPr>
          <p:spPr bwMode="auto">
            <a:xfrm>
              <a:off x="1603" y="1269"/>
              <a:ext cx="129" cy="140"/>
            </a:xfrm>
            <a:custGeom>
              <a:avLst/>
              <a:gdLst/>
              <a:ahLst/>
              <a:cxnLst>
                <a:cxn ang="0">
                  <a:pos x="9" y="10"/>
                </a:cxn>
                <a:cxn ang="0">
                  <a:pos x="8" y="9"/>
                </a:cxn>
                <a:cxn ang="0">
                  <a:pos x="7" y="10"/>
                </a:cxn>
                <a:cxn ang="0">
                  <a:pos x="6" y="9"/>
                </a:cxn>
                <a:cxn ang="0">
                  <a:pos x="6" y="10"/>
                </a:cxn>
                <a:cxn ang="0">
                  <a:pos x="5" y="11"/>
                </a:cxn>
                <a:cxn ang="0">
                  <a:pos x="4" y="11"/>
                </a:cxn>
                <a:cxn ang="0">
                  <a:pos x="3" y="9"/>
                </a:cxn>
                <a:cxn ang="0">
                  <a:pos x="2" y="7"/>
                </a:cxn>
                <a:cxn ang="0">
                  <a:pos x="1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8" y="0"/>
                </a:cxn>
                <a:cxn ang="0">
                  <a:pos x="10" y="1"/>
                </a:cxn>
                <a:cxn ang="0">
                  <a:pos x="10" y="2"/>
                </a:cxn>
                <a:cxn ang="0">
                  <a:pos x="9" y="3"/>
                </a:cxn>
                <a:cxn ang="0">
                  <a:pos x="10" y="5"/>
                </a:cxn>
                <a:cxn ang="0">
                  <a:pos x="10" y="6"/>
                </a:cxn>
                <a:cxn ang="0">
                  <a:pos x="10" y="9"/>
                </a:cxn>
                <a:cxn ang="0">
                  <a:pos x="9" y="10"/>
                </a:cxn>
                <a:cxn ang="0">
                  <a:pos x="9" y="10"/>
                </a:cxn>
              </a:cxnLst>
              <a:rect l="0" t="0" r="r" b="b"/>
              <a:pathLst>
                <a:path w="10" h="11">
                  <a:moveTo>
                    <a:pt x="9" y="10"/>
                  </a:moveTo>
                  <a:lnTo>
                    <a:pt x="8" y="9"/>
                  </a:lnTo>
                  <a:lnTo>
                    <a:pt x="7" y="10"/>
                  </a:lnTo>
                  <a:lnTo>
                    <a:pt x="6" y="9"/>
                  </a:lnTo>
                  <a:lnTo>
                    <a:pt x="6" y="10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9"/>
                  </a:lnTo>
                  <a:lnTo>
                    <a:pt x="2" y="7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3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9" y="10"/>
                  </a:lnTo>
                </a:path>
              </a:pathLst>
            </a:custGeom>
            <a:solidFill>
              <a:srgbClr val="DDF2FA"/>
            </a:solidFill>
            <a:ln w="6350" cap="flat" cmpd="sng">
              <a:solidFill>
                <a:srgbClr val="265DC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4" name="Freeform 114" hidden="1"/>
            <p:cNvSpPr>
              <a:spLocks/>
            </p:cNvSpPr>
            <p:nvPr/>
          </p:nvSpPr>
          <p:spPr bwMode="auto">
            <a:xfrm>
              <a:off x="1063" y="1291"/>
              <a:ext cx="1326" cy="1389"/>
            </a:xfrm>
            <a:custGeom>
              <a:avLst/>
              <a:gdLst/>
              <a:ahLst/>
              <a:cxnLst>
                <a:cxn ang="0">
                  <a:pos x="56" y="102"/>
                </a:cxn>
                <a:cxn ang="0">
                  <a:pos x="62" y="93"/>
                </a:cxn>
                <a:cxn ang="0">
                  <a:pos x="65" y="87"/>
                </a:cxn>
                <a:cxn ang="0">
                  <a:pos x="66" y="81"/>
                </a:cxn>
                <a:cxn ang="0">
                  <a:pos x="75" y="75"/>
                </a:cxn>
                <a:cxn ang="0">
                  <a:pos x="76" y="75"/>
                </a:cxn>
                <a:cxn ang="0">
                  <a:pos x="82" y="74"/>
                </a:cxn>
                <a:cxn ang="0">
                  <a:pos x="86" y="68"/>
                </a:cxn>
                <a:cxn ang="0">
                  <a:pos x="90" y="60"/>
                </a:cxn>
                <a:cxn ang="0">
                  <a:pos x="91" y="47"/>
                </a:cxn>
                <a:cxn ang="0">
                  <a:pos x="97" y="41"/>
                </a:cxn>
                <a:cxn ang="0">
                  <a:pos x="101" y="32"/>
                </a:cxn>
                <a:cxn ang="0">
                  <a:pos x="95" y="27"/>
                </a:cxn>
                <a:cxn ang="0">
                  <a:pos x="83" y="21"/>
                </a:cxn>
                <a:cxn ang="0">
                  <a:pos x="77" y="20"/>
                </a:cxn>
                <a:cxn ang="0">
                  <a:pos x="75" y="18"/>
                </a:cxn>
                <a:cxn ang="0">
                  <a:pos x="71" y="16"/>
                </a:cxn>
                <a:cxn ang="0">
                  <a:pos x="66" y="18"/>
                </a:cxn>
                <a:cxn ang="0">
                  <a:pos x="60" y="19"/>
                </a:cxn>
                <a:cxn ang="0">
                  <a:pos x="58" y="18"/>
                </a:cxn>
                <a:cxn ang="0">
                  <a:pos x="59" y="17"/>
                </a:cxn>
                <a:cxn ang="0">
                  <a:pos x="58" y="17"/>
                </a:cxn>
                <a:cxn ang="0">
                  <a:pos x="61" y="9"/>
                </a:cxn>
                <a:cxn ang="0">
                  <a:pos x="58" y="3"/>
                </a:cxn>
                <a:cxn ang="0">
                  <a:pos x="53" y="8"/>
                </a:cxn>
                <a:cxn ang="0">
                  <a:pos x="48" y="8"/>
                </a:cxn>
                <a:cxn ang="0">
                  <a:pos x="45" y="9"/>
                </a:cxn>
                <a:cxn ang="0">
                  <a:pos x="40" y="10"/>
                </a:cxn>
                <a:cxn ang="0">
                  <a:pos x="37" y="9"/>
                </a:cxn>
                <a:cxn ang="0">
                  <a:pos x="37" y="4"/>
                </a:cxn>
                <a:cxn ang="0">
                  <a:pos x="36" y="0"/>
                </a:cxn>
                <a:cxn ang="0">
                  <a:pos x="32" y="2"/>
                </a:cxn>
                <a:cxn ang="0">
                  <a:pos x="27" y="4"/>
                </a:cxn>
                <a:cxn ang="0">
                  <a:pos x="25" y="4"/>
                </a:cxn>
                <a:cxn ang="0">
                  <a:pos x="27" y="8"/>
                </a:cxn>
                <a:cxn ang="0">
                  <a:pos x="21" y="12"/>
                </a:cxn>
                <a:cxn ang="0">
                  <a:pos x="17" y="9"/>
                </a:cxn>
                <a:cxn ang="0">
                  <a:pos x="14" y="9"/>
                </a:cxn>
                <a:cxn ang="0">
                  <a:pos x="11" y="11"/>
                </a:cxn>
                <a:cxn ang="0">
                  <a:pos x="10" y="14"/>
                </a:cxn>
                <a:cxn ang="0">
                  <a:pos x="10" y="22"/>
                </a:cxn>
                <a:cxn ang="0">
                  <a:pos x="5" y="26"/>
                </a:cxn>
                <a:cxn ang="0">
                  <a:pos x="1" y="31"/>
                </a:cxn>
                <a:cxn ang="0">
                  <a:pos x="2" y="38"/>
                </a:cxn>
                <a:cxn ang="0">
                  <a:pos x="7" y="39"/>
                </a:cxn>
                <a:cxn ang="0">
                  <a:pos x="11" y="42"/>
                </a:cxn>
                <a:cxn ang="0">
                  <a:pos x="22" y="39"/>
                </a:cxn>
                <a:cxn ang="0">
                  <a:pos x="22" y="43"/>
                </a:cxn>
                <a:cxn ang="0">
                  <a:pos x="28" y="47"/>
                </a:cxn>
                <a:cxn ang="0">
                  <a:pos x="34" y="49"/>
                </a:cxn>
                <a:cxn ang="0">
                  <a:pos x="34" y="53"/>
                </a:cxn>
                <a:cxn ang="0">
                  <a:pos x="40" y="59"/>
                </a:cxn>
                <a:cxn ang="0">
                  <a:pos x="41" y="65"/>
                </a:cxn>
                <a:cxn ang="0">
                  <a:pos x="41" y="68"/>
                </a:cxn>
                <a:cxn ang="0">
                  <a:pos x="45" y="72"/>
                </a:cxn>
                <a:cxn ang="0">
                  <a:pos x="48" y="77"/>
                </a:cxn>
                <a:cxn ang="0">
                  <a:pos x="50" y="79"/>
                </a:cxn>
                <a:cxn ang="0">
                  <a:pos x="52" y="84"/>
                </a:cxn>
                <a:cxn ang="0">
                  <a:pos x="46" y="90"/>
                </a:cxn>
                <a:cxn ang="0">
                  <a:pos x="43" y="95"/>
                </a:cxn>
                <a:cxn ang="0">
                  <a:pos x="47" y="98"/>
                </a:cxn>
                <a:cxn ang="0">
                  <a:pos x="50" y="100"/>
                </a:cxn>
                <a:cxn ang="0">
                  <a:pos x="53" y="104"/>
                </a:cxn>
              </a:cxnLst>
              <a:rect l="0" t="0" r="r" b="b"/>
              <a:pathLst>
                <a:path w="101" h="106">
                  <a:moveTo>
                    <a:pt x="53" y="106"/>
                  </a:moveTo>
                  <a:lnTo>
                    <a:pt x="54" y="105"/>
                  </a:lnTo>
                  <a:lnTo>
                    <a:pt x="55" y="103"/>
                  </a:lnTo>
                  <a:lnTo>
                    <a:pt x="56" y="102"/>
                  </a:lnTo>
                  <a:lnTo>
                    <a:pt x="59" y="99"/>
                  </a:lnTo>
                  <a:lnTo>
                    <a:pt x="61" y="96"/>
                  </a:lnTo>
                  <a:lnTo>
                    <a:pt x="61" y="95"/>
                  </a:lnTo>
                  <a:lnTo>
                    <a:pt x="62" y="93"/>
                  </a:lnTo>
                  <a:lnTo>
                    <a:pt x="63" y="91"/>
                  </a:lnTo>
                  <a:lnTo>
                    <a:pt x="64" y="91"/>
                  </a:lnTo>
                  <a:lnTo>
                    <a:pt x="65" y="90"/>
                  </a:lnTo>
                  <a:lnTo>
                    <a:pt x="65" y="87"/>
                  </a:lnTo>
                  <a:lnTo>
                    <a:pt x="66" y="86"/>
                  </a:lnTo>
                  <a:lnTo>
                    <a:pt x="65" y="86"/>
                  </a:lnTo>
                  <a:lnTo>
                    <a:pt x="65" y="83"/>
                  </a:lnTo>
                  <a:lnTo>
                    <a:pt x="66" y="81"/>
                  </a:lnTo>
                  <a:lnTo>
                    <a:pt x="70" y="78"/>
                  </a:lnTo>
                  <a:lnTo>
                    <a:pt x="72" y="77"/>
                  </a:lnTo>
                  <a:lnTo>
                    <a:pt x="73" y="76"/>
                  </a:lnTo>
                  <a:lnTo>
                    <a:pt x="75" y="75"/>
                  </a:lnTo>
                  <a:lnTo>
                    <a:pt x="76" y="75"/>
                  </a:lnTo>
                  <a:lnTo>
                    <a:pt x="76" y="75"/>
                  </a:lnTo>
                  <a:lnTo>
                    <a:pt x="76" y="74"/>
                  </a:lnTo>
                  <a:lnTo>
                    <a:pt x="76" y="75"/>
                  </a:lnTo>
                  <a:lnTo>
                    <a:pt x="77" y="74"/>
                  </a:lnTo>
                  <a:lnTo>
                    <a:pt x="78" y="74"/>
                  </a:lnTo>
                  <a:lnTo>
                    <a:pt x="79" y="74"/>
                  </a:lnTo>
                  <a:lnTo>
                    <a:pt x="82" y="74"/>
                  </a:lnTo>
                  <a:lnTo>
                    <a:pt x="82" y="73"/>
                  </a:lnTo>
                  <a:lnTo>
                    <a:pt x="85" y="72"/>
                  </a:lnTo>
                  <a:lnTo>
                    <a:pt x="85" y="70"/>
                  </a:lnTo>
                  <a:lnTo>
                    <a:pt x="86" y="68"/>
                  </a:lnTo>
                  <a:lnTo>
                    <a:pt x="87" y="66"/>
                  </a:lnTo>
                  <a:lnTo>
                    <a:pt x="88" y="65"/>
                  </a:lnTo>
                  <a:lnTo>
                    <a:pt x="89" y="61"/>
                  </a:lnTo>
                  <a:lnTo>
                    <a:pt x="90" y="60"/>
                  </a:lnTo>
                  <a:lnTo>
                    <a:pt x="90" y="55"/>
                  </a:lnTo>
                  <a:lnTo>
                    <a:pt x="90" y="51"/>
                  </a:lnTo>
                  <a:lnTo>
                    <a:pt x="90" y="48"/>
                  </a:lnTo>
                  <a:lnTo>
                    <a:pt x="91" y="47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94" y="43"/>
                  </a:lnTo>
                  <a:lnTo>
                    <a:pt x="97" y="41"/>
                  </a:lnTo>
                  <a:lnTo>
                    <a:pt x="97" y="41"/>
                  </a:lnTo>
                  <a:lnTo>
                    <a:pt x="100" y="37"/>
                  </a:lnTo>
                  <a:lnTo>
                    <a:pt x="101" y="34"/>
                  </a:lnTo>
                  <a:lnTo>
                    <a:pt x="101" y="32"/>
                  </a:lnTo>
                  <a:lnTo>
                    <a:pt x="101" y="31"/>
                  </a:lnTo>
                  <a:lnTo>
                    <a:pt x="100" y="28"/>
                  </a:lnTo>
                  <a:lnTo>
                    <a:pt x="99" y="27"/>
                  </a:lnTo>
                  <a:lnTo>
                    <a:pt x="95" y="27"/>
                  </a:lnTo>
                  <a:lnTo>
                    <a:pt x="91" y="23"/>
                  </a:lnTo>
                  <a:lnTo>
                    <a:pt x="89" y="22"/>
                  </a:lnTo>
                  <a:lnTo>
                    <a:pt x="88" y="21"/>
                  </a:lnTo>
                  <a:lnTo>
                    <a:pt x="83" y="21"/>
                  </a:lnTo>
                  <a:lnTo>
                    <a:pt x="79" y="20"/>
                  </a:lnTo>
                  <a:lnTo>
                    <a:pt x="78" y="20"/>
                  </a:lnTo>
                  <a:lnTo>
                    <a:pt x="76" y="21"/>
                  </a:lnTo>
                  <a:lnTo>
                    <a:pt x="77" y="20"/>
                  </a:lnTo>
                  <a:lnTo>
                    <a:pt x="76" y="19"/>
                  </a:lnTo>
                  <a:lnTo>
                    <a:pt x="76" y="19"/>
                  </a:lnTo>
                  <a:lnTo>
                    <a:pt x="76" y="19"/>
                  </a:lnTo>
                  <a:lnTo>
                    <a:pt x="75" y="18"/>
                  </a:lnTo>
                  <a:lnTo>
                    <a:pt x="74" y="18"/>
                  </a:lnTo>
                  <a:lnTo>
                    <a:pt x="74" y="17"/>
                  </a:lnTo>
                  <a:lnTo>
                    <a:pt x="72" y="16"/>
                  </a:lnTo>
                  <a:lnTo>
                    <a:pt x="71" y="16"/>
                  </a:lnTo>
                  <a:lnTo>
                    <a:pt x="69" y="15"/>
                  </a:lnTo>
                  <a:lnTo>
                    <a:pt x="67" y="15"/>
                  </a:lnTo>
                  <a:lnTo>
                    <a:pt x="67" y="16"/>
                  </a:lnTo>
                  <a:lnTo>
                    <a:pt x="66" y="18"/>
                  </a:lnTo>
                  <a:lnTo>
                    <a:pt x="65" y="18"/>
                  </a:lnTo>
                  <a:lnTo>
                    <a:pt x="64" y="20"/>
                  </a:lnTo>
                  <a:lnTo>
                    <a:pt x="63" y="18"/>
                  </a:lnTo>
                  <a:lnTo>
                    <a:pt x="60" y="19"/>
                  </a:lnTo>
                  <a:lnTo>
                    <a:pt x="59" y="19"/>
                  </a:lnTo>
                  <a:lnTo>
                    <a:pt x="58" y="19"/>
                  </a:lnTo>
                  <a:lnTo>
                    <a:pt x="58" y="19"/>
                  </a:lnTo>
                  <a:lnTo>
                    <a:pt x="58" y="18"/>
                  </a:lnTo>
                  <a:lnTo>
                    <a:pt x="60" y="19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59" y="17"/>
                  </a:lnTo>
                  <a:lnTo>
                    <a:pt x="60" y="16"/>
                  </a:lnTo>
                  <a:lnTo>
                    <a:pt x="59" y="16"/>
                  </a:lnTo>
                  <a:lnTo>
                    <a:pt x="59" y="17"/>
                  </a:lnTo>
                  <a:lnTo>
                    <a:pt x="58" y="17"/>
                  </a:lnTo>
                  <a:lnTo>
                    <a:pt x="58" y="15"/>
                  </a:lnTo>
                  <a:lnTo>
                    <a:pt x="62" y="11"/>
                  </a:lnTo>
                  <a:lnTo>
                    <a:pt x="62" y="9"/>
                  </a:lnTo>
                  <a:lnTo>
                    <a:pt x="61" y="9"/>
                  </a:lnTo>
                  <a:lnTo>
                    <a:pt x="60" y="6"/>
                  </a:lnTo>
                  <a:lnTo>
                    <a:pt x="59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6" y="6"/>
                  </a:lnTo>
                  <a:lnTo>
                    <a:pt x="55" y="7"/>
                  </a:lnTo>
                  <a:lnTo>
                    <a:pt x="54" y="8"/>
                  </a:lnTo>
                  <a:lnTo>
                    <a:pt x="53" y="8"/>
                  </a:lnTo>
                  <a:lnTo>
                    <a:pt x="51" y="9"/>
                  </a:lnTo>
                  <a:lnTo>
                    <a:pt x="50" y="8"/>
                  </a:lnTo>
                  <a:lnTo>
                    <a:pt x="49" y="7"/>
                  </a:lnTo>
                  <a:lnTo>
                    <a:pt x="48" y="8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6" y="9"/>
                  </a:lnTo>
                  <a:lnTo>
                    <a:pt x="45" y="9"/>
                  </a:lnTo>
                  <a:lnTo>
                    <a:pt x="44" y="9"/>
                  </a:lnTo>
                  <a:lnTo>
                    <a:pt x="43" y="9"/>
                  </a:lnTo>
                  <a:lnTo>
                    <a:pt x="42" y="9"/>
                  </a:lnTo>
                  <a:lnTo>
                    <a:pt x="40" y="10"/>
                  </a:lnTo>
                  <a:lnTo>
                    <a:pt x="39" y="10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37" y="9"/>
                  </a:lnTo>
                  <a:lnTo>
                    <a:pt x="37" y="8"/>
                  </a:lnTo>
                  <a:lnTo>
                    <a:pt x="36" y="7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2"/>
                  </a:lnTo>
                  <a:lnTo>
                    <a:pt x="36" y="2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3" y="2"/>
                  </a:lnTo>
                  <a:lnTo>
                    <a:pt x="32" y="2"/>
                  </a:lnTo>
                  <a:lnTo>
                    <a:pt x="31" y="3"/>
                  </a:lnTo>
                  <a:lnTo>
                    <a:pt x="29" y="3"/>
                  </a:lnTo>
                  <a:lnTo>
                    <a:pt x="28" y="4"/>
                  </a:lnTo>
                  <a:lnTo>
                    <a:pt x="27" y="4"/>
                  </a:lnTo>
                  <a:lnTo>
                    <a:pt x="25" y="3"/>
                  </a:lnTo>
                  <a:lnTo>
                    <a:pt x="23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2" y="11"/>
                  </a:lnTo>
                  <a:lnTo>
                    <a:pt x="21" y="12"/>
                  </a:lnTo>
                  <a:lnTo>
                    <a:pt x="19" y="12"/>
                  </a:lnTo>
                  <a:lnTo>
                    <a:pt x="18" y="10"/>
                  </a:lnTo>
                  <a:lnTo>
                    <a:pt x="17" y="11"/>
                  </a:lnTo>
                  <a:lnTo>
                    <a:pt x="17" y="9"/>
                  </a:lnTo>
                  <a:lnTo>
                    <a:pt x="16" y="9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2" y="12"/>
                  </a:lnTo>
                  <a:lnTo>
                    <a:pt x="11" y="12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1" y="15"/>
                  </a:lnTo>
                  <a:lnTo>
                    <a:pt x="11" y="17"/>
                  </a:lnTo>
                  <a:lnTo>
                    <a:pt x="11" y="19"/>
                  </a:lnTo>
                  <a:lnTo>
                    <a:pt x="10" y="22"/>
                  </a:lnTo>
                  <a:lnTo>
                    <a:pt x="10" y="24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5" y="26"/>
                  </a:lnTo>
                  <a:lnTo>
                    <a:pt x="3" y="27"/>
                  </a:lnTo>
                  <a:lnTo>
                    <a:pt x="2" y="29"/>
                  </a:lnTo>
                  <a:lnTo>
                    <a:pt x="2" y="31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5"/>
                  </a:lnTo>
                  <a:lnTo>
                    <a:pt x="2" y="37"/>
                  </a:lnTo>
                  <a:lnTo>
                    <a:pt x="2" y="38"/>
                  </a:lnTo>
                  <a:lnTo>
                    <a:pt x="4" y="38"/>
                  </a:lnTo>
                  <a:lnTo>
                    <a:pt x="4" y="39"/>
                  </a:lnTo>
                  <a:lnTo>
                    <a:pt x="6" y="39"/>
                  </a:lnTo>
                  <a:lnTo>
                    <a:pt x="7" y="39"/>
                  </a:lnTo>
                  <a:lnTo>
                    <a:pt x="8" y="38"/>
                  </a:lnTo>
                  <a:lnTo>
                    <a:pt x="8" y="42"/>
                  </a:lnTo>
                  <a:lnTo>
                    <a:pt x="9" y="42"/>
                  </a:lnTo>
                  <a:lnTo>
                    <a:pt x="11" y="42"/>
                  </a:lnTo>
                  <a:lnTo>
                    <a:pt x="14" y="42"/>
                  </a:lnTo>
                  <a:lnTo>
                    <a:pt x="16" y="41"/>
                  </a:lnTo>
                  <a:lnTo>
                    <a:pt x="18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40"/>
                  </a:lnTo>
                  <a:lnTo>
                    <a:pt x="22" y="41"/>
                  </a:lnTo>
                  <a:lnTo>
                    <a:pt x="22" y="43"/>
                  </a:lnTo>
                  <a:lnTo>
                    <a:pt x="22" y="45"/>
                  </a:lnTo>
                  <a:lnTo>
                    <a:pt x="24" y="46"/>
                  </a:lnTo>
                  <a:lnTo>
                    <a:pt x="27" y="46"/>
                  </a:lnTo>
                  <a:lnTo>
                    <a:pt x="28" y="47"/>
                  </a:lnTo>
                  <a:lnTo>
                    <a:pt x="30" y="48"/>
                  </a:lnTo>
                  <a:lnTo>
                    <a:pt x="31" y="49"/>
                  </a:lnTo>
                  <a:lnTo>
                    <a:pt x="33" y="49"/>
                  </a:lnTo>
                  <a:lnTo>
                    <a:pt x="34" y="49"/>
                  </a:lnTo>
                  <a:lnTo>
                    <a:pt x="34" y="50"/>
                  </a:lnTo>
                  <a:lnTo>
                    <a:pt x="35" y="52"/>
                  </a:lnTo>
                  <a:lnTo>
                    <a:pt x="35" y="53"/>
                  </a:lnTo>
                  <a:lnTo>
                    <a:pt x="34" y="53"/>
                  </a:lnTo>
                  <a:lnTo>
                    <a:pt x="35" y="56"/>
                  </a:lnTo>
                  <a:lnTo>
                    <a:pt x="40" y="56"/>
                  </a:lnTo>
                  <a:lnTo>
                    <a:pt x="40" y="58"/>
                  </a:lnTo>
                  <a:lnTo>
                    <a:pt x="40" y="59"/>
                  </a:lnTo>
                  <a:lnTo>
                    <a:pt x="41" y="59"/>
                  </a:lnTo>
                  <a:lnTo>
                    <a:pt x="42" y="61"/>
                  </a:lnTo>
                  <a:lnTo>
                    <a:pt x="42" y="64"/>
                  </a:lnTo>
                  <a:lnTo>
                    <a:pt x="41" y="65"/>
                  </a:lnTo>
                  <a:lnTo>
                    <a:pt x="41" y="66"/>
                  </a:lnTo>
                  <a:lnTo>
                    <a:pt x="41" y="67"/>
                  </a:lnTo>
                  <a:lnTo>
                    <a:pt x="41" y="67"/>
                  </a:lnTo>
                  <a:lnTo>
                    <a:pt x="41" y="68"/>
                  </a:lnTo>
                  <a:lnTo>
                    <a:pt x="41" y="71"/>
                  </a:lnTo>
                  <a:lnTo>
                    <a:pt x="41" y="72"/>
                  </a:lnTo>
                  <a:lnTo>
                    <a:pt x="43" y="72"/>
                  </a:lnTo>
                  <a:lnTo>
                    <a:pt x="45" y="72"/>
                  </a:lnTo>
                  <a:lnTo>
                    <a:pt x="47" y="73"/>
                  </a:lnTo>
                  <a:lnTo>
                    <a:pt x="47" y="73"/>
                  </a:lnTo>
                  <a:lnTo>
                    <a:pt x="47" y="76"/>
                  </a:lnTo>
                  <a:lnTo>
                    <a:pt x="48" y="77"/>
                  </a:lnTo>
                  <a:lnTo>
                    <a:pt x="48" y="77"/>
                  </a:lnTo>
                  <a:lnTo>
                    <a:pt x="50" y="77"/>
                  </a:lnTo>
                  <a:lnTo>
                    <a:pt x="50" y="77"/>
                  </a:lnTo>
                  <a:lnTo>
                    <a:pt x="50" y="79"/>
                  </a:lnTo>
                  <a:lnTo>
                    <a:pt x="50" y="82"/>
                  </a:lnTo>
                  <a:lnTo>
                    <a:pt x="51" y="82"/>
                  </a:lnTo>
                  <a:lnTo>
                    <a:pt x="52" y="82"/>
                  </a:lnTo>
                  <a:lnTo>
                    <a:pt x="52" y="84"/>
                  </a:lnTo>
                  <a:lnTo>
                    <a:pt x="52" y="86"/>
                  </a:lnTo>
                  <a:lnTo>
                    <a:pt x="51" y="87"/>
                  </a:lnTo>
                  <a:lnTo>
                    <a:pt x="49" y="87"/>
                  </a:lnTo>
                  <a:lnTo>
                    <a:pt x="46" y="90"/>
                  </a:lnTo>
                  <a:lnTo>
                    <a:pt x="44" y="93"/>
                  </a:lnTo>
                  <a:lnTo>
                    <a:pt x="42" y="95"/>
                  </a:lnTo>
                  <a:lnTo>
                    <a:pt x="43" y="95"/>
                  </a:lnTo>
                  <a:lnTo>
                    <a:pt x="43" y="95"/>
                  </a:lnTo>
                  <a:lnTo>
                    <a:pt x="44" y="95"/>
                  </a:lnTo>
                  <a:lnTo>
                    <a:pt x="46" y="97"/>
                  </a:lnTo>
                  <a:lnTo>
                    <a:pt x="46" y="98"/>
                  </a:lnTo>
                  <a:lnTo>
                    <a:pt x="47" y="98"/>
                  </a:lnTo>
                  <a:lnTo>
                    <a:pt x="47" y="97"/>
                  </a:lnTo>
                  <a:lnTo>
                    <a:pt x="48" y="99"/>
                  </a:lnTo>
                  <a:lnTo>
                    <a:pt x="50" y="99"/>
                  </a:lnTo>
                  <a:lnTo>
                    <a:pt x="50" y="100"/>
                  </a:lnTo>
                  <a:lnTo>
                    <a:pt x="52" y="101"/>
                  </a:lnTo>
                  <a:lnTo>
                    <a:pt x="52" y="102"/>
                  </a:lnTo>
                  <a:lnTo>
                    <a:pt x="54" y="103"/>
                  </a:lnTo>
                  <a:lnTo>
                    <a:pt x="53" y="104"/>
                  </a:lnTo>
                  <a:lnTo>
                    <a:pt x="53" y="106"/>
                  </a:lnTo>
                  <a:lnTo>
                    <a:pt x="53" y="106"/>
                  </a:lnTo>
                  <a:lnTo>
                    <a:pt x="53" y="106"/>
                  </a:lnTo>
                </a:path>
              </a:pathLst>
            </a:custGeom>
            <a:solidFill>
              <a:srgbClr val="7DD9FF"/>
            </a:solidFill>
            <a:ln w="6350" cap="flat" cmpd="sng">
              <a:solidFill>
                <a:srgbClr val="265DCA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5" name="Freeform 115" hidden="1"/>
            <p:cNvSpPr>
              <a:spLocks/>
            </p:cNvSpPr>
            <p:nvPr/>
          </p:nvSpPr>
          <p:spPr bwMode="auto">
            <a:xfrm>
              <a:off x="883" y="1056"/>
              <a:ext cx="416" cy="549"/>
            </a:xfrm>
            <a:custGeom>
              <a:avLst/>
              <a:gdLst/>
              <a:ahLst/>
              <a:cxnLst>
                <a:cxn ang="0">
                  <a:pos x="24" y="40"/>
                </a:cxn>
                <a:cxn ang="0">
                  <a:pos x="23" y="42"/>
                </a:cxn>
                <a:cxn ang="0">
                  <a:pos x="22" y="41"/>
                </a:cxn>
                <a:cxn ang="0">
                  <a:pos x="23" y="38"/>
                </a:cxn>
                <a:cxn ang="0">
                  <a:pos x="20" y="38"/>
                </a:cxn>
                <a:cxn ang="0">
                  <a:pos x="18" y="38"/>
                </a:cxn>
                <a:cxn ang="0">
                  <a:pos x="15" y="38"/>
                </a:cxn>
                <a:cxn ang="0">
                  <a:pos x="15" y="36"/>
                </a:cxn>
                <a:cxn ang="0">
                  <a:pos x="13" y="35"/>
                </a:cxn>
                <a:cxn ang="0">
                  <a:pos x="11" y="32"/>
                </a:cxn>
                <a:cxn ang="0">
                  <a:pos x="8" y="31"/>
                </a:cxn>
                <a:cxn ang="0">
                  <a:pos x="5" y="31"/>
                </a:cxn>
                <a:cxn ang="0">
                  <a:pos x="4" y="30"/>
                </a:cxn>
                <a:cxn ang="0">
                  <a:pos x="1" y="28"/>
                </a:cxn>
                <a:cxn ang="0">
                  <a:pos x="1" y="27"/>
                </a:cxn>
                <a:cxn ang="0">
                  <a:pos x="2" y="25"/>
                </a:cxn>
                <a:cxn ang="0">
                  <a:pos x="4" y="23"/>
                </a:cxn>
                <a:cxn ang="0">
                  <a:pos x="6" y="22"/>
                </a:cxn>
                <a:cxn ang="0">
                  <a:pos x="4" y="22"/>
                </a:cxn>
                <a:cxn ang="0">
                  <a:pos x="4" y="18"/>
                </a:cxn>
                <a:cxn ang="0">
                  <a:pos x="5" y="15"/>
                </a:cxn>
                <a:cxn ang="0">
                  <a:pos x="3" y="13"/>
                </a:cxn>
                <a:cxn ang="0">
                  <a:pos x="4" y="12"/>
                </a:cxn>
                <a:cxn ang="0">
                  <a:pos x="4" y="10"/>
                </a:cxn>
                <a:cxn ang="0">
                  <a:pos x="6" y="11"/>
                </a:cxn>
                <a:cxn ang="0">
                  <a:pos x="7" y="9"/>
                </a:cxn>
                <a:cxn ang="0">
                  <a:pos x="9" y="7"/>
                </a:cxn>
                <a:cxn ang="0">
                  <a:pos x="11" y="3"/>
                </a:cxn>
                <a:cxn ang="0">
                  <a:pos x="12" y="3"/>
                </a:cxn>
                <a:cxn ang="0">
                  <a:pos x="13" y="2"/>
                </a:cxn>
                <a:cxn ang="0">
                  <a:pos x="15" y="2"/>
                </a:cxn>
                <a:cxn ang="0">
                  <a:pos x="18" y="0"/>
                </a:cxn>
                <a:cxn ang="0">
                  <a:pos x="19" y="0"/>
                </a:cxn>
                <a:cxn ang="0">
                  <a:pos x="21" y="0"/>
                </a:cxn>
                <a:cxn ang="0">
                  <a:pos x="20" y="1"/>
                </a:cxn>
                <a:cxn ang="0">
                  <a:pos x="17" y="4"/>
                </a:cxn>
                <a:cxn ang="0">
                  <a:pos x="16" y="7"/>
                </a:cxn>
                <a:cxn ang="0">
                  <a:pos x="16" y="8"/>
                </a:cxn>
                <a:cxn ang="0">
                  <a:pos x="18" y="10"/>
                </a:cxn>
                <a:cxn ang="0">
                  <a:pos x="19" y="13"/>
                </a:cxn>
                <a:cxn ang="0">
                  <a:pos x="22" y="13"/>
                </a:cxn>
                <a:cxn ang="0">
                  <a:pos x="25" y="16"/>
                </a:cxn>
                <a:cxn ang="0">
                  <a:pos x="28" y="16"/>
                </a:cxn>
                <a:cxn ang="0">
                  <a:pos x="30" y="16"/>
                </a:cxn>
                <a:cxn ang="0">
                  <a:pos x="30" y="18"/>
                </a:cxn>
                <a:cxn ang="0">
                  <a:pos x="30" y="21"/>
                </a:cxn>
                <a:cxn ang="0">
                  <a:pos x="31" y="23"/>
                </a:cxn>
                <a:cxn ang="0">
                  <a:pos x="31" y="26"/>
                </a:cxn>
                <a:cxn ang="0">
                  <a:pos x="31" y="29"/>
                </a:cxn>
                <a:cxn ang="0">
                  <a:pos x="30" y="27"/>
                </a:cxn>
                <a:cxn ang="0">
                  <a:pos x="28" y="27"/>
                </a:cxn>
                <a:cxn ang="0">
                  <a:pos x="24" y="27"/>
                </a:cxn>
                <a:cxn ang="0">
                  <a:pos x="25" y="29"/>
                </a:cxn>
                <a:cxn ang="0">
                  <a:pos x="26" y="30"/>
                </a:cxn>
                <a:cxn ang="0">
                  <a:pos x="24" y="30"/>
                </a:cxn>
                <a:cxn ang="0">
                  <a:pos x="25" y="33"/>
                </a:cxn>
                <a:cxn ang="0">
                  <a:pos x="25" y="37"/>
                </a:cxn>
              </a:cxnLst>
              <a:rect l="0" t="0" r="r" b="b"/>
              <a:pathLst>
                <a:path w="32" h="42">
                  <a:moveTo>
                    <a:pt x="25" y="37"/>
                  </a:moveTo>
                  <a:lnTo>
                    <a:pt x="24" y="40"/>
                  </a:lnTo>
                  <a:lnTo>
                    <a:pt x="24" y="42"/>
                  </a:lnTo>
                  <a:lnTo>
                    <a:pt x="23" y="42"/>
                  </a:lnTo>
                  <a:lnTo>
                    <a:pt x="22" y="42"/>
                  </a:lnTo>
                  <a:lnTo>
                    <a:pt x="22" y="41"/>
                  </a:lnTo>
                  <a:lnTo>
                    <a:pt x="24" y="39"/>
                  </a:lnTo>
                  <a:lnTo>
                    <a:pt x="23" y="38"/>
                  </a:lnTo>
                  <a:lnTo>
                    <a:pt x="21" y="38"/>
                  </a:lnTo>
                  <a:lnTo>
                    <a:pt x="20" y="38"/>
                  </a:lnTo>
                  <a:lnTo>
                    <a:pt x="19" y="38"/>
                  </a:lnTo>
                  <a:lnTo>
                    <a:pt x="18" y="38"/>
                  </a:lnTo>
                  <a:lnTo>
                    <a:pt x="16" y="38"/>
                  </a:lnTo>
                  <a:lnTo>
                    <a:pt x="15" y="38"/>
                  </a:lnTo>
                  <a:lnTo>
                    <a:pt x="15" y="37"/>
                  </a:lnTo>
                  <a:lnTo>
                    <a:pt x="15" y="36"/>
                  </a:lnTo>
                  <a:lnTo>
                    <a:pt x="14" y="35"/>
                  </a:lnTo>
                  <a:lnTo>
                    <a:pt x="13" y="35"/>
                  </a:lnTo>
                  <a:lnTo>
                    <a:pt x="12" y="33"/>
                  </a:lnTo>
                  <a:lnTo>
                    <a:pt x="11" y="32"/>
                  </a:lnTo>
                  <a:lnTo>
                    <a:pt x="10" y="32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2" y="29"/>
                  </a:lnTo>
                  <a:lnTo>
                    <a:pt x="1" y="28"/>
                  </a:lnTo>
                  <a:lnTo>
                    <a:pt x="0" y="28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2" y="25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5" y="20"/>
                  </a:lnTo>
                  <a:lnTo>
                    <a:pt x="4" y="18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4" y="14"/>
                  </a:lnTo>
                  <a:lnTo>
                    <a:pt x="3" y="13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5" y="9"/>
                  </a:lnTo>
                  <a:lnTo>
                    <a:pt x="6" y="11"/>
                  </a:lnTo>
                  <a:lnTo>
                    <a:pt x="6" y="9"/>
                  </a:lnTo>
                  <a:lnTo>
                    <a:pt x="7" y="9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5" y="2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0" y="1"/>
                  </a:lnTo>
                  <a:lnTo>
                    <a:pt x="19" y="1"/>
                  </a:lnTo>
                  <a:lnTo>
                    <a:pt x="17" y="4"/>
                  </a:lnTo>
                  <a:lnTo>
                    <a:pt x="16" y="5"/>
                  </a:lnTo>
                  <a:lnTo>
                    <a:pt x="16" y="7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7" y="9"/>
                  </a:lnTo>
                  <a:lnTo>
                    <a:pt x="18" y="10"/>
                  </a:lnTo>
                  <a:lnTo>
                    <a:pt x="18" y="13"/>
                  </a:lnTo>
                  <a:lnTo>
                    <a:pt x="19" y="13"/>
                  </a:lnTo>
                  <a:lnTo>
                    <a:pt x="20" y="14"/>
                  </a:lnTo>
                  <a:lnTo>
                    <a:pt x="22" y="13"/>
                  </a:lnTo>
                  <a:lnTo>
                    <a:pt x="24" y="14"/>
                  </a:lnTo>
                  <a:lnTo>
                    <a:pt x="25" y="16"/>
                  </a:lnTo>
                  <a:lnTo>
                    <a:pt x="27" y="16"/>
                  </a:lnTo>
                  <a:lnTo>
                    <a:pt x="28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29" y="20"/>
                  </a:lnTo>
                  <a:lnTo>
                    <a:pt x="30" y="21"/>
                  </a:lnTo>
                  <a:lnTo>
                    <a:pt x="30" y="22"/>
                  </a:lnTo>
                  <a:lnTo>
                    <a:pt x="31" y="23"/>
                  </a:lnTo>
                  <a:lnTo>
                    <a:pt x="30" y="25"/>
                  </a:lnTo>
                  <a:lnTo>
                    <a:pt x="31" y="26"/>
                  </a:lnTo>
                  <a:lnTo>
                    <a:pt x="32" y="28"/>
                  </a:lnTo>
                  <a:lnTo>
                    <a:pt x="31" y="29"/>
                  </a:lnTo>
                  <a:lnTo>
                    <a:pt x="31" y="27"/>
                  </a:lnTo>
                  <a:lnTo>
                    <a:pt x="30" y="27"/>
                  </a:lnTo>
                  <a:lnTo>
                    <a:pt x="29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4" y="27"/>
                  </a:lnTo>
                  <a:lnTo>
                    <a:pt x="24" y="29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6" y="30"/>
                  </a:lnTo>
                  <a:lnTo>
                    <a:pt x="25" y="30"/>
                  </a:lnTo>
                  <a:lnTo>
                    <a:pt x="24" y="30"/>
                  </a:lnTo>
                  <a:lnTo>
                    <a:pt x="24" y="32"/>
                  </a:lnTo>
                  <a:lnTo>
                    <a:pt x="25" y="33"/>
                  </a:lnTo>
                  <a:lnTo>
                    <a:pt x="25" y="35"/>
                  </a:lnTo>
                  <a:lnTo>
                    <a:pt x="25" y="37"/>
                  </a:lnTo>
                  <a:lnTo>
                    <a:pt x="25" y="37"/>
                  </a:lnTo>
                </a:path>
              </a:pathLst>
            </a:custGeom>
            <a:solidFill>
              <a:srgbClr val="D7CDEB"/>
            </a:solidFill>
            <a:ln w="6350" cap="flat" cmpd="sng">
              <a:solidFill>
                <a:srgbClr val="4D3380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sp>
        <p:nvSpPr>
          <p:cNvPr id="87156" name="LimeCircle1" hidden="1"/>
          <p:cNvSpPr>
            <a:spLocks noChangeArrowheads="1"/>
          </p:cNvSpPr>
          <p:nvPr/>
        </p:nvSpPr>
        <p:spPr bwMode="auto">
          <a:xfrm>
            <a:off x="-2749550" y="4786313"/>
            <a:ext cx="179387" cy="179387"/>
          </a:xfrm>
          <a:prstGeom prst="ellipse">
            <a:avLst/>
          </a:prstGeom>
          <a:solidFill>
            <a:srgbClr val="DBFEBC"/>
          </a:solidFill>
          <a:ln w="12700">
            <a:solidFill>
              <a:srgbClr val="00B48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1</a:t>
            </a:r>
          </a:p>
        </p:txBody>
      </p:sp>
      <p:sp>
        <p:nvSpPr>
          <p:cNvPr id="87157" name="LavenderCircle1" hidden="1"/>
          <p:cNvSpPr>
            <a:spLocks noChangeArrowheads="1"/>
          </p:cNvSpPr>
          <p:nvPr/>
        </p:nvSpPr>
        <p:spPr bwMode="auto">
          <a:xfrm>
            <a:off x="-2749550" y="5143500"/>
            <a:ext cx="179387" cy="179388"/>
          </a:xfrm>
          <a:prstGeom prst="ellipse">
            <a:avLst/>
          </a:prstGeom>
          <a:solidFill>
            <a:srgbClr val="D7CDEB"/>
          </a:solidFill>
          <a:ln w="12700">
            <a:solidFill>
              <a:srgbClr val="4D338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2</a:t>
            </a:r>
          </a:p>
        </p:txBody>
      </p:sp>
      <p:sp>
        <p:nvSpPr>
          <p:cNvPr id="87158" name="LemonCircle1" hidden="1"/>
          <p:cNvSpPr>
            <a:spLocks noChangeArrowheads="1"/>
          </p:cNvSpPr>
          <p:nvPr/>
        </p:nvSpPr>
        <p:spPr bwMode="auto">
          <a:xfrm>
            <a:off x="-2749550" y="5518150"/>
            <a:ext cx="179387" cy="179388"/>
          </a:xfrm>
          <a:prstGeom prst="ellipse">
            <a:avLst/>
          </a:prstGeom>
          <a:solidFill>
            <a:srgbClr val="FFF5AD"/>
          </a:solidFill>
          <a:ln w="12700">
            <a:solidFill>
              <a:srgbClr val="FFCC1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3</a:t>
            </a:r>
          </a:p>
        </p:txBody>
      </p:sp>
      <p:sp>
        <p:nvSpPr>
          <p:cNvPr id="87159" name="PeachCircle1" hidden="1"/>
          <p:cNvSpPr>
            <a:spLocks noChangeArrowheads="1"/>
          </p:cNvSpPr>
          <p:nvPr/>
        </p:nvSpPr>
        <p:spPr bwMode="auto">
          <a:xfrm>
            <a:off x="-2749550" y="5864225"/>
            <a:ext cx="179387" cy="179388"/>
          </a:xfrm>
          <a:prstGeom prst="ellipse">
            <a:avLst/>
          </a:prstGeom>
          <a:solidFill>
            <a:srgbClr val="FFB385"/>
          </a:solidFill>
          <a:ln w="12700">
            <a:solidFill>
              <a:srgbClr val="FF7C2B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4</a:t>
            </a:r>
          </a:p>
        </p:txBody>
      </p:sp>
      <p:sp>
        <p:nvSpPr>
          <p:cNvPr id="87160" name="IceCircle1" hidden="1"/>
          <p:cNvSpPr>
            <a:spLocks noChangeArrowheads="1"/>
          </p:cNvSpPr>
          <p:nvPr/>
        </p:nvSpPr>
        <p:spPr bwMode="gray">
          <a:xfrm>
            <a:off x="-2749550" y="6202363"/>
            <a:ext cx="179387" cy="179387"/>
          </a:xfrm>
          <a:prstGeom prst="ellipse">
            <a:avLst/>
          </a:prstGeom>
          <a:solidFill>
            <a:srgbClr val="DDF2FA"/>
          </a:solidFill>
          <a:ln w="6350">
            <a:solidFill>
              <a:srgbClr val="265DCA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5</a:t>
            </a:r>
          </a:p>
        </p:txBody>
      </p:sp>
      <p:sp>
        <p:nvSpPr>
          <p:cNvPr id="87161" name="LimeCircle2" hidden="1"/>
          <p:cNvSpPr>
            <a:spLocks noChangeAspect="1" noChangeArrowheads="1"/>
          </p:cNvSpPr>
          <p:nvPr/>
        </p:nvSpPr>
        <p:spPr bwMode="auto">
          <a:xfrm>
            <a:off x="-2490788" y="4805363"/>
            <a:ext cx="144463" cy="144462"/>
          </a:xfrm>
          <a:prstGeom prst="ellipse">
            <a:avLst/>
          </a:prstGeom>
          <a:solidFill>
            <a:srgbClr val="DBFEBC"/>
          </a:solidFill>
          <a:ln w="12700">
            <a:solidFill>
              <a:srgbClr val="00B48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1</a:t>
            </a:r>
          </a:p>
        </p:txBody>
      </p:sp>
      <p:sp>
        <p:nvSpPr>
          <p:cNvPr id="87162" name="LavenderCircle2" hidden="1"/>
          <p:cNvSpPr>
            <a:spLocks noChangeAspect="1" noChangeArrowheads="1"/>
          </p:cNvSpPr>
          <p:nvPr/>
        </p:nvSpPr>
        <p:spPr bwMode="auto">
          <a:xfrm>
            <a:off x="-2490788" y="5162550"/>
            <a:ext cx="144463" cy="144463"/>
          </a:xfrm>
          <a:prstGeom prst="ellipse">
            <a:avLst/>
          </a:prstGeom>
          <a:solidFill>
            <a:srgbClr val="D7CDEB"/>
          </a:solidFill>
          <a:ln w="12700">
            <a:solidFill>
              <a:srgbClr val="4D338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2</a:t>
            </a:r>
          </a:p>
        </p:txBody>
      </p:sp>
      <p:sp>
        <p:nvSpPr>
          <p:cNvPr id="87163" name="LemonCircle2" hidden="1"/>
          <p:cNvSpPr>
            <a:spLocks noChangeAspect="1" noChangeArrowheads="1"/>
          </p:cNvSpPr>
          <p:nvPr/>
        </p:nvSpPr>
        <p:spPr bwMode="auto">
          <a:xfrm>
            <a:off x="-2490788" y="5537200"/>
            <a:ext cx="144463" cy="144463"/>
          </a:xfrm>
          <a:prstGeom prst="ellipse">
            <a:avLst/>
          </a:prstGeom>
          <a:solidFill>
            <a:srgbClr val="FFF5AD"/>
          </a:solidFill>
          <a:ln w="12700">
            <a:solidFill>
              <a:srgbClr val="FFCC1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3</a:t>
            </a:r>
          </a:p>
        </p:txBody>
      </p:sp>
      <p:sp>
        <p:nvSpPr>
          <p:cNvPr id="87164" name="PeachCircle2" hidden="1"/>
          <p:cNvSpPr>
            <a:spLocks noChangeAspect="1" noChangeArrowheads="1"/>
          </p:cNvSpPr>
          <p:nvPr/>
        </p:nvSpPr>
        <p:spPr bwMode="auto">
          <a:xfrm>
            <a:off x="-2490788" y="5881688"/>
            <a:ext cx="144463" cy="144462"/>
          </a:xfrm>
          <a:prstGeom prst="ellipse">
            <a:avLst/>
          </a:prstGeom>
          <a:solidFill>
            <a:srgbClr val="FFB385"/>
          </a:solidFill>
          <a:ln w="12700">
            <a:solidFill>
              <a:srgbClr val="FF7C2B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4</a:t>
            </a:r>
          </a:p>
        </p:txBody>
      </p:sp>
      <p:sp>
        <p:nvSpPr>
          <p:cNvPr id="87165" name="IceCircle2" hidden="1"/>
          <p:cNvSpPr>
            <a:spLocks noChangeAspect="1" noChangeArrowheads="1"/>
          </p:cNvSpPr>
          <p:nvPr/>
        </p:nvSpPr>
        <p:spPr bwMode="gray">
          <a:xfrm>
            <a:off x="-2490788" y="6221413"/>
            <a:ext cx="144463" cy="144462"/>
          </a:xfrm>
          <a:prstGeom prst="ellipse">
            <a:avLst/>
          </a:prstGeom>
          <a:solidFill>
            <a:srgbClr val="DDF2FA"/>
          </a:solidFill>
          <a:ln w="6350">
            <a:solidFill>
              <a:srgbClr val="265DCA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5</a:t>
            </a:r>
          </a:p>
        </p:txBody>
      </p:sp>
      <p:sp>
        <p:nvSpPr>
          <p:cNvPr id="87166" name="LimeCircle3" hidden="1"/>
          <p:cNvSpPr>
            <a:spLocks noChangeAspect="1" noChangeArrowheads="1"/>
          </p:cNvSpPr>
          <p:nvPr/>
        </p:nvSpPr>
        <p:spPr bwMode="auto">
          <a:xfrm>
            <a:off x="-2265363" y="4830763"/>
            <a:ext cx="88900" cy="90487"/>
          </a:xfrm>
          <a:prstGeom prst="ellipse">
            <a:avLst/>
          </a:prstGeom>
          <a:solidFill>
            <a:srgbClr val="DBFEBC"/>
          </a:solidFill>
          <a:ln w="12700">
            <a:solidFill>
              <a:srgbClr val="00B48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67" name="LavenderCircle3" hidden="1"/>
          <p:cNvSpPr>
            <a:spLocks noChangeAspect="1" noChangeArrowheads="1"/>
          </p:cNvSpPr>
          <p:nvPr/>
        </p:nvSpPr>
        <p:spPr bwMode="auto">
          <a:xfrm>
            <a:off x="-2266950" y="5189538"/>
            <a:ext cx="90487" cy="90487"/>
          </a:xfrm>
          <a:prstGeom prst="ellipse">
            <a:avLst/>
          </a:prstGeom>
          <a:solidFill>
            <a:srgbClr val="D7CDEB"/>
          </a:solidFill>
          <a:ln w="12700">
            <a:solidFill>
              <a:srgbClr val="4D338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68" name="LemonCircle3" hidden="1"/>
          <p:cNvSpPr>
            <a:spLocks noChangeAspect="1" noChangeArrowheads="1"/>
          </p:cNvSpPr>
          <p:nvPr/>
        </p:nvSpPr>
        <p:spPr bwMode="auto">
          <a:xfrm>
            <a:off x="-2266950" y="5564188"/>
            <a:ext cx="90487" cy="90487"/>
          </a:xfrm>
          <a:prstGeom prst="ellipse">
            <a:avLst/>
          </a:prstGeom>
          <a:solidFill>
            <a:srgbClr val="FFF5AD"/>
          </a:solidFill>
          <a:ln w="12700">
            <a:solidFill>
              <a:srgbClr val="FFCC1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69" name="PeachCircle3" hidden="1"/>
          <p:cNvSpPr>
            <a:spLocks noChangeAspect="1" noChangeArrowheads="1"/>
          </p:cNvSpPr>
          <p:nvPr/>
        </p:nvSpPr>
        <p:spPr bwMode="auto">
          <a:xfrm>
            <a:off x="-2265363" y="5908675"/>
            <a:ext cx="88900" cy="90488"/>
          </a:xfrm>
          <a:prstGeom prst="ellipse">
            <a:avLst/>
          </a:prstGeom>
          <a:solidFill>
            <a:srgbClr val="FFB385"/>
          </a:solidFill>
          <a:ln w="12700">
            <a:solidFill>
              <a:srgbClr val="FF7C2B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0" name="IceCircle3" hidden="1"/>
          <p:cNvSpPr>
            <a:spLocks noChangeAspect="1" noChangeArrowheads="1"/>
          </p:cNvSpPr>
          <p:nvPr/>
        </p:nvSpPr>
        <p:spPr bwMode="gray">
          <a:xfrm>
            <a:off x="-2266950" y="6248400"/>
            <a:ext cx="90487" cy="90488"/>
          </a:xfrm>
          <a:prstGeom prst="ellipse">
            <a:avLst/>
          </a:prstGeom>
          <a:solidFill>
            <a:srgbClr val="DDF2FA"/>
          </a:solidFill>
          <a:ln w="6350">
            <a:solidFill>
              <a:srgbClr val="265DCA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1" name="LimeCircle4" hidden="1"/>
          <p:cNvSpPr>
            <a:spLocks noChangeAspect="1" noChangeArrowheads="1"/>
          </p:cNvSpPr>
          <p:nvPr/>
        </p:nvSpPr>
        <p:spPr bwMode="auto">
          <a:xfrm>
            <a:off x="-2095500" y="4845050"/>
            <a:ext cx="65087" cy="65088"/>
          </a:xfrm>
          <a:prstGeom prst="ellipse">
            <a:avLst/>
          </a:prstGeom>
          <a:solidFill>
            <a:srgbClr val="DBFEBC"/>
          </a:solidFill>
          <a:ln w="12700">
            <a:solidFill>
              <a:srgbClr val="00B48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2" name="LavenderCircle4" hidden="1"/>
          <p:cNvSpPr>
            <a:spLocks noChangeAspect="1" noChangeArrowheads="1"/>
          </p:cNvSpPr>
          <p:nvPr/>
        </p:nvSpPr>
        <p:spPr bwMode="auto">
          <a:xfrm>
            <a:off x="-2095500" y="5202238"/>
            <a:ext cx="65087" cy="65087"/>
          </a:xfrm>
          <a:prstGeom prst="ellipse">
            <a:avLst/>
          </a:prstGeom>
          <a:solidFill>
            <a:srgbClr val="D7CDEB"/>
          </a:solidFill>
          <a:ln w="12700">
            <a:solidFill>
              <a:srgbClr val="4D338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3" name="LemonCircle4" hidden="1"/>
          <p:cNvSpPr>
            <a:spLocks noChangeAspect="1" noChangeArrowheads="1"/>
          </p:cNvSpPr>
          <p:nvPr/>
        </p:nvSpPr>
        <p:spPr bwMode="auto">
          <a:xfrm>
            <a:off x="-2095500" y="5576888"/>
            <a:ext cx="65087" cy="65087"/>
          </a:xfrm>
          <a:prstGeom prst="ellipse">
            <a:avLst/>
          </a:prstGeom>
          <a:solidFill>
            <a:srgbClr val="FFF5AD"/>
          </a:solidFill>
          <a:ln w="12700">
            <a:solidFill>
              <a:srgbClr val="FFCC1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4" name="PeachCircle4" hidden="1"/>
          <p:cNvSpPr>
            <a:spLocks noChangeAspect="1" noChangeArrowheads="1"/>
          </p:cNvSpPr>
          <p:nvPr/>
        </p:nvSpPr>
        <p:spPr bwMode="auto">
          <a:xfrm>
            <a:off x="-2095500" y="5921375"/>
            <a:ext cx="63500" cy="65088"/>
          </a:xfrm>
          <a:prstGeom prst="ellipse">
            <a:avLst/>
          </a:prstGeom>
          <a:solidFill>
            <a:srgbClr val="FFB385"/>
          </a:solidFill>
          <a:ln w="12700">
            <a:solidFill>
              <a:srgbClr val="FF7C2B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5" name="IceCircle4" hidden="1"/>
          <p:cNvSpPr>
            <a:spLocks noChangeAspect="1" noChangeArrowheads="1"/>
          </p:cNvSpPr>
          <p:nvPr/>
        </p:nvSpPr>
        <p:spPr bwMode="gray">
          <a:xfrm>
            <a:off x="-2095500" y="6261100"/>
            <a:ext cx="65087" cy="65088"/>
          </a:xfrm>
          <a:prstGeom prst="ellipse">
            <a:avLst/>
          </a:prstGeom>
          <a:solidFill>
            <a:srgbClr val="DDF2FA"/>
          </a:solidFill>
          <a:ln w="6350">
            <a:solidFill>
              <a:srgbClr val="265DCA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6" name="LimeSquare1" hidden="1"/>
          <p:cNvSpPr>
            <a:spLocks noChangeArrowheads="1"/>
          </p:cNvSpPr>
          <p:nvPr/>
        </p:nvSpPr>
        <p:spPr bwMode="auto">
          <a:xfrm>
            <a:off x="-1782763" y="4787900"/>
            <a:ext cx="179388" cy="179388"/>
          </a:xfrm>
          <a:prstGeom prst="rect">
            <a:avLst/>
          </a:prstGeom>
          <a:solidFill>
            <a:srgbClr val="DBFEBC"/>
          </a:solidFill>
          <a:ln w="12700">
            <a:solidFill>
              <a:srgbClr val="00B48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1</a:t>
            </a:r>
          </a:p>
        </p:txBody>
      </p:sp>
      <p:sp>
        <p:nvSpPr>
          <p:cNvPr id="87177" name="LavenderSquare1" hidden="1"/>
          <p:cNvSpPr>
            <a:spLocks noChangeArrowheads="1"/>
          </p:cNvSpPr>
          <p:nvPr/>
        </p:nvSpPr>
        <p:spPr bwMode="auto">
          <a:xfrm>
            <a:off x="-1782763" y="5146675"/>
            <a:ext cx="179388" cy="179388"/>
          </a:xfrm>
          <a:prstGeom prst="rect">
            <a:avLst/>
          </a:prstGeom>
          <a:solidFill>
            <a:srgbClr val="D7CDEB"/>
          </a:solidFill>
          <a:ln w="1270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2</a:t>
            </a:r>
          </a:p>
        </p:txBody>
      </p:sp>
      <p:sp>
        <p:nvSpPr>
          <p:cNvPr id="87178" name="LemonSquare1" hidden="1"/>
          <p:cNvSpPr>
            <a:spLocks noChangeArrowheads="1"/>
          </p:cNvSpPr>
          <p:nvPr/>
        </p:nvSpPr>
        <p:spPr bwMode="auto">
          <a:xfrm>
            <a:off x="-1782763" y="5521325"/>
            <a:ext cx="179388" cy="179388"/>
          </a:xfrm>
          <a:prstGeom prst="rect">
            <a:avLst/>
          </a:prstGeom>
          <a:solidFill>
            <a:srgbClr val="FFF5AD"/>
          </a:solidFill>
          <a:ln w="1270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3</a:t>
            </a:r>
          </a:p>
        </p:txBody>
      </p:sp>
      <p:sp>
        <p:nvSpPr>
          <p:cNvPr id="87179" name="PeachSquare1" hidden="1"/>
          <p:cNvSpPr>
            <a:spLocks noChangeArrowheads="1"/>
          </p:cNvSpPr>
          <p:nvPr/>
        </p:nvSpPr>
        <p:spPr bwMode="auto">
          <a:xfrm>
            <a:off x="-1782763" y="5865813"/>
            <a:ext cx="179388" cy="179387"/>
          </a:xfrm>
          <a:prstGeom prst="rect">
            <a:avLst/>
          </a:prstGeom>
          <a:solidFill>
            <a:srgbClr val="FFB385"/>
          </a:solidFill>
          <a:ln w="12700">
            <a:solidFill>
              <a:srgbClr val="FF7C2B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4</a:t>
            </a:r>
          </a:p>
        </p:txBody>
      </p:sp>
      <p:sp>
        <p:nvSpPr>
          <p:cNvPr id="87180" name="IceSquare1" hidden="1"/>
          <p:cNvSpPr>
            <a:spLocks noChangeArrowheads="1"/>
          </p:cNvSpPr>
          <p:nvPr/>
        </p:nvSpPr>
        <p:spPr bwMode="gray">
          <a:xfrm>
            <a:off x="-1782763" y="6203950"/>
            <a:ext cx="179388" cy="179388"/>
          </a:xfrm>
          <a:prstGeom prst="rect">
            <a:avLst/>
          </a:prstGeom>
          <a:solidFill>
            <a:srgbClr val="DDF2FA"/>
          </a:solidFill>
          <a:ln w="63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5</a:t>
            </a:r>
          </a:p>
        </p:txBody>
      </p:sp>
      <p:sp>
        <p:nvSpPr>
          <p:cNvPr id="87181" name="LimeSquare2" hidden="1"/>
          <p:cNvSpPr>
            <a:spLocks noChangeAspect="1" noChangeArrowheads="1"/>
          </p:cNvSpPr>
          <p:nvPr/>
        </p:nvSpPr>
        <p:spPr bwMode="auto">
          <a:xfrm>
            <a:off x="-1524000" y="4816475"/>
            <a:ext cx="144462" cy="144463"/>
          </a:xfrm>
          <a:prstGeom prst="rect">
            <a:avLst/>
          </a:prstGeom>
          <a:solidFill>
            <a:srgbClr val="DBFEBC"/>
          </a:solidFill>
          <a:ln w="12700">
            <a:solidFill>
              <a:srgbClr val="00B48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1</a:t>
            </a:r>
          </a:p>
        </p:txBody>
      </p:sp>
      <p:sp>
        <p:nvSpPr>
          <p:cNvPr id="87182" name="LavenderSquare2" hidden="1"/>
          <p:cNvSpPr>
            <a:spLocks noChangeAspect="1" noChangeArrowheads="1"/>
          </p:cNvSpPr>
          <p:nvPr/>
        </p:nvSpPr>
        <p:spPr bwMode="auto">
          <a:xfrm>
            <a:off x="-1524000" y="5173663"/>
            <a:ext cx="144462" cy="144462"/>
          </a:xfrm>
          <a:prstGeom prst="rect">
            <a:avLst/>
          </a:prstGeom>
          <a:solidFill>
            <a:srgbClr val="D7CDEB"/>
          </a:solidFill>
          <a:ln w="1270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2</a:t>
            </a:r>
          </a:p>
        </p:txBody>
      </p:sp>
      <p:sp>
        <p:nvSpPr>
          <p:cNvPr id="87183" name="LemonSquare2" hidden="1"/>
          <p:cNvSpPr>
            <a:spLocks noChangeAspect="1" noChangeArrowheads="1"/>
          </p:cNvSpPr>
          <p:nvPr/>
        </p:nvSpPr>
        <p:spPr bwMode="auto">
          <a:xfrm>
            <a:off x="-1524000" y="5548313"/>
            <a:ext cx="144462" cy="144462"/>
          </a:xfrm>
          <a:prstGeom prst="rect">
            <a:avLst/>
          </a:prstGeom>
          <a:solidFill>
            <a:srgbClr val="FFF5AD"/>
          </a:solidFill>
          <a:ln w="1270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3</a:t>
            </a:r>
          </a:p>
        </p:txBody>
      </p:sp>
      <p:sp>
        <p:nvSpPr>
          <p:cNvPr id="87184" name="PeachSquare2" hidden="1"/>
          <p:cNvSpPr>
            <a:spLocks noChangeAspect="1" noChangeArrowheads="1"/>
          </p:cNvSpPr>
          <p:nvPr/>
        </p:nvSpPr>
        <p:spPr bwMode="auto">
          <a:xfrm>
            <a:off x="-1524000" y="5892800"/>
            <a:ext cx="144462" cy="144463"/>
          </a:xfrm>
          <a:prstGeom prst="rect">
            <a:avLst/>
          </a:prstGeom>
          <a:solidFill>
            <a:srgbClr val="FFB385"/>
          </a:solidFill>
          <a:ln w="12700">
            <a:solidFill>
              <a:srgbClr val="FF7C2B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4</a:t>
            </a:r>
          </a:p>
        </p:txBody>
      </p:sp>
      <p:sp>
        <p:nvSpPr>
          <p:cNvPr id="87185" name="IceSquare2" hidden="1"/>
          <p:cNvSpPr>
            <a:spLocks noChangeAspect="1" noChangeArrowheads="1"/>
          </p:cNvSpPr>
          <p:nvPr/>
        </p:nvSpPr>
        <p:spPr bwMode="gray">
          <a:xfrm>
            <a:off x="-1524000" y="6232525"/>
            <a:ext cx="144462" cy="144463"/>
          </a:xfrm>
          <a:prstGeom prst="rect">
            <a:avLst/>
          </a:prstGeom>
          <a:solidFill>
            <a:srgbClr val="DDF2FA"/>
          </a:solidFill>
          <a:ln w="63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5</a:t>
            </a:r>
          </a:p>
        </p:txBody>
      </p:sp>
      <p:sp>
        <p:nvSpPr>
          <p:cNvPr id="87186" name="LimeSquare3" hidden="1"/>
          <p:cNvSpPr>
            <a:spLocks noChangeAspect="1" noChangeArrowheads="1"/>
          </p:cNvSpPr>
          <p:nvPr/>
        </p:nvSpPr>
        <p:spPr bwMode="auto">
          <a:xfrm>
            <a:off x="-1300163" y="4833938"/>
            <a:ext cx="90488" cy="90487"/>
          </a:xfrm>
          <a:prstGeom prst="rect">
            <a:avLst/>
          </a:prstGeom>
          <a:solidFill>
            <a:srgbClr val="DBFEBC"/>
          </a:solidFill>
          <a:ln w="12700">
            <a:solidFill>
              <a:srgbClr val="00B48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87" name="LavenderSquare3" hidden="1"/>
          <p:cNvSpPr>
            <a:spLocks noChangeAspect="1" noChangeArrowheads="1"/>
          </p:cNvSpPr>
          <p:nvPr/>
        </p:nvSpPr>
        <p:spPr bwMode="auto">
          <a:xfrm>
            <a:off x="-1298575" y="5191125"/>
            <a:ext cx="88900" cy="90488"/>
          </a:xfrm>
          <a:prstGeom prst="rect">
            <a:avLst/>
          </a:prstGeom>
          <a:solidFill>
            <a:srgbClr val="D7CDEB"/>
          </a:solidFill>
          <a:ln w="1270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88" name="LemonSquare3" hidden="1"/>
          <p:cNvSpPr>
            <a:spLocks noChangeAspect="1" noChangeArrowheads="1"/>
          </p:cNvSpPr>
          <p:nvPr/>
        </p:nvSpPr>
        <p:spPr bwMode="auto">
          <a:xfrm>
            <a:off x="-1298575" y="5565775"/>
            <a:ext cx="88900" cy="90488"/>
          </a:xfrm>
          <a:prstGeom prst="rect">
            <a:avLst/>
          </a:prstGeom>
          <a:solidFill>
            <a:srgbClr val="FFF5AD"/>
          </a:solidFill>
          <a:ln w="1270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89" name="PeachSquare3" hidden="1"/>
          <p:cNvSpPr>
            <a:spLocks noChangeAspect="1" noChangeArrowheads="1"/>
          </p:cNvSpPr>
          <p:nvPr/>
        </p:nvSpPr>
        <p:spPr bwMode="auto">
          <a:xfrm>
            <a:off x="-1298575" y="5910263"/>
            <a:ext cx="88900" cy="90487"/>
          </a:xfrm>
          <a:prstGeom prst="rect">
            <a:avLst/>
          </a:prstGeom>
          <a:solidFill>
            <a:srgbClr val="FFB385"/>
          </a:solidFill>
          <a:ln w="12700">
            <a:solidFill>
              <a:srgbClr val="FF7C2B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0" name="IceSquare3" hidden="1"/>
          <p:cNvSpPr>
            <a:spLocks noChangeAspect="1" noChangeArrowheads="1"/>
          </p:cNvSpPr>
          <p:nvPr/>
        </p:nvSpPr>
        <p:spPr bwMode="gray">
          <a:xfrm>
            <a:off x="-1300163" y="6249988"/>
            <a:ext cx="90488" cy="90487"/>
          </a:xfrm>
          <a:prstGeom prst="rect">
            <a:avLst/>
          </a:prstGeom>
          <a:solidFill>
            <a:srgbClr val="DDF2FA"/>
          </a:solidFill>
          <a:ln w="63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1" name="LimeSquare4" hidden="1"/>
          <p:cNvSpPr>
            <a:spLocks noChangeAspect="1" noChangeArrowheads="1"/>
          </p:cNvSpPr>
          <p:nvPr/>
        </p:nvSpPr>
        <p:spPr bwMode="auto">
          <a:xfrm>
            <a:off x="-1128713" y="4845050"/>
            <a:ext cx="65088" cy="65088"/>
          </a:xfrm>
          <a:prstGeom prst="rect">
            <a:avLst/>
          </a:prstGeom>
          <a:solidFill>
            <a:srgbClr val="DBFEBC"/>
          </a:solidFill>
          <a:ln w="12700">
            <a:solidFill>
              <a:srgbClr val="00B48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2" name="LavenderSquare4" hidden="1"/>
          <p:cNvSpPr>
            <a:spLocks noChangeAspect="1" noChangeArrowheads="1"/>
          </p:cNvSpPr>
          <p:nvPr/>
        </p:nvSpPr>
        <p:spPr bwMode="auto">
          <a:xfrm>
            <a:off x="-1128713" y="5202238"/>
            <a:ext cx="65088" cy="65087"/>
          </a:xfrm>
          <a:prstGeom prst="rect">
            <a:avLst/>
          </a:prstGeom>
          <a:solidFill>
            <a:srgbClr val="D7CDEB"/>
          </a:solidFill>
          <a:ln w="1270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3" name="LemonSquare4" hidden="1"/>
          <p:cNvSpPr>
            <a:spLocks noChangeAspect="1" noChangeArrowheads="1"/>
          </p:cNvSpPr>
          <p:nvPr/>
        </p:nvSpPr>
        <p:spPr bwMode="auto">
          <a:xfrm>
            <a:off x="-1128713" y="5576888"/>
            <a:ext cx="65088" cy="65087"/>
          </a:xfrm>
          <a:prstGeom prst="rect">
            <a:avLst/>
          </a:prstGeom>
          <a:solidFill>
            <a:srgbClr val="FFF5AD"/>
          </a:solidFill>
          <a:ln w="1270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4" name="PeachSquare4" hidden="1"/>
          <p:cNvSpPr>
            <a:spLocks noChangeAspect="1" noChangeArrowheads="1"/>
          </p:cNvSpPr>
          <p:nvPr/>
        </p:nvSpPr>
        <p:spPr bwMode="auto">
          <a:xfrm>
            <a:off x="-1128713" y="5921375"/>
            <a:ext cx="63500" cy="65088"/>
          </a:xfrm>
          <a:prstGeom prst="rect">
            <a:avLst/>
          </a:prstGeom>
          <a:solidFill>
            <a:srgbClr val="FFB385"/>
          </a:solidFill>
          <a:ln w="12700">
            <a:solidFill>
              <a:srgbClr val="FF7C2B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5" name="IceSquare4" hidden="1"/>
          <p:cNvSpPr>
            <a:spLocks noChangeAspect="1" noChangeArrowheads="1"/>
          </p:cNvSpPr>
          <p:nvPr/>
        </p:nvSpPr>
        <p:spPr bwMode="gray">
          <a:xfrm>
            <a:off x="-1128713" y="6261100"/>
            <a:ext cx="65088" cy="65088"/>
          </a:xfrm>
          <a:prstGeom prst="rect">
            <a:avLst/>
          </a:prstGeom>
          <a:solidFill>
            <a:srgbClr val="DDF2FA"/>
          </a:solidFill>
          <a:ln w="63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6" name="ChromeCircle1" hidden="1"/>
          <p:cNvSpPr>
            <a:spLocks noChangeArrowheads="1"/>
          </p:cNvSpPr>
          <p:nvPr/>
        </p:nvSpPr>
        <p:spPr bwMode="auto">
          <a:xfrm>
            <a:off x="-2749550" y="6600825"/>
            <a:ext cx="179387" cy="179388"/>
          </a:xfrm>
          <a:prstGeom prst="ellipse">
            <a:avLst/>
          </a:prstGeom>
          <a:solidFill>
            <a:srgbClr val="E6E6E6"/>
          </a:solidFill>
          <a:ln w="12700">
            <a:solidFill>
              <a:srgbClr val="969696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6</a:t>
            </a:r>
          </a:p>
        </p:txBody>
      </p:sp>
      <p:sp>
        <p:nvSpPr>
          <p:cNvPr id="87197" name="ChromeCircle2" hidden="1"/>
          <p:cNvSpPr>
            <a:spLocks noChangeAspect="1" noChangeArrowheads="1"/>
          </p:cNvSpPr>
          <p:nvPr/>
        </p:nvSpPr>
        <p:spPr bwMode="auto">
          <a:xfrm>
            <a:off x="-2490788" y="6618288"/>
            <a:ext cx="144463" cy="144462"/>
          </a:xfrm>
          <a:prstGeom prst="ellipse">
            <a:avLst/>
          </a:prstGeom>
          <a:solidFill>
            <a:srgbClr val="E6E6E6"/>
          </a:solidFill>
          <a:ln w="12700">
            <a:solidFill>
              <a:srgbClr val="969696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6</a:t>
            </a:r>
          </a:p>
        </p:txBody>
      </p:sp>
      <p:sp>
        <p:nvSpPr>
          <p:cNvPr id="87198" name="ChromeCircle3" hidden="1"/>
          <p:cNvSpPr>
            <a:spLocks noChangeAspect="1" noChangeArrowheads="1"/>
          </p:cNvSpPr>
          <p:nvPr/>
        </p:nvSpPr>
        <p:spPr bwMode="auto">
          <a:xfrm>
            <a:off x="-2266950" y="6645275"/>
            <a:ext cx="90487" cy="90488"/>
          </a:xfrm>
          <a:prstGeom prst="ellipse">
            <a:avLst/>
          </a:prstGeom>
          <a:solidFill>
            <a:srgbClr val="E6E6E6"/>
          </a:solidFill>
          <a:ln w="12700">
            <a:solidFill>
              <a:srgbClr val="969696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9" name="ChromeCircle4" hidden="1"/>
          <p:cNvSpPr>
            <a:spLocks noChangeAspect="1" noChangeArrowheads="1"/>
          </p:cNvSpPr>
          <p:nvPr/>
        </p:nvSpPr>
        <p:spPr bwMode="auto">
          <a:xfrm>
            <a:off x="-2095500" y="6657975"/>
            <a:ext cx="65087" cy="65088"/>
          </a:xfrm>
          <a:prstGeom prst="ellipse">
            <a:avLst/>
          </a:prstGeom>
          <a:solidFill>
            <a:srgbClr val="E6E6E6"/>
          </a:solidFill>
          <a:ln w="12700">
            <a:solidFill>
              <a:srgbClr val="969696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0" name="ChromeSquare1" hidden="1"/>
          <p:cNvSpPr>
            <a:spLocks noChangeArrowheads="1"/>
          </p:cNvSpPr>
          <p:nvPr/>
        </p:nvSpPr>
        <p:spPr bwMode="auto">
          <a:xfrm>
            <a:off x="-1782763" y="6602413"/>
            <a:ext cx="179388" cy="179387"/>
          </a:xfrm>
          <a:prstGeom prst="rect">
            <a:avLst/>
          </a:prstGeom>
          <a:solidFill>
            <a:srgbClr val="E6E6E6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6</a:t>
            </a:r>
          </a:p>
        </p:txBody>
      </p:sp>
      <p:sp>
        <p:nvSpPr>
          <p:cNvPr id="87201" name="ChromeSquare2" hidden="1"/>
          <p:cNvSpPr>
            <a:spLocks noChangeAspect="1" noChangeArrowheads="1"/>
          </p:cNvSpPr>
          <p:nvPr/>
        </p:nvSpPr>
        <p:spPr bwMode="auto">
          <a:xfrm>
            <a:off x="-1524000" y="6629400"/>
            <a:ext cx="144462" cy="144463"/>
          </a:xfrm>
          <a:prstGeom prst="rect">
            <a:avLst/>
          </a:prstGeom>
          <a:solidFill>
            <a:srgbClr val="E6E6E6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6</a:t>
            </a:r>
          </a:p>
        </p:txBody>
      </p:sp>
      <p:sp>
        <p:nvSpPr>
          <p:cNvPr id="87202" name="ChromeSquare3" hidden="1"/>
          <p:cNvSpPr>
            <a:spLocks noChangeAspect="1" noChangeArrowheads="1"/>
          </p:cNvSpPr>
          <p:nvPr/>
        </p:nvSpPr>
        <p:spPr bwMode="auto">
          <a:xfrm>
            <a:off x="-1298575" y="6646863"/>
            <a:ext cx="88900" cy="90487"/>
          </a:xfrm>
          <a:prstGeom prst="rect">
            <a:avLst/>
          </a:prstGeom>
          <a:solidFill>
            <a:srgbClr val="E6E6E6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3" name="ChromeSquare4" hidden="1"/>
          <p:cNvSpPr>
            <a:spLocks noChangeAspect="1" noChangeArrowheads="1"/>
          </p:cNvSpPr>
          <p:nvPr/>
        </p:nvSpPr>
        <p:spPr bwMode="auto">
          <a:xfrm>
            <a:off x="-1128713" y="6657975"/>
            <a:ext cx="65088" cy="65088"/>
          </a:xfrm>
          <a:prstGeom prst="rect">
            <a:avLst/>
          </a:prstGeom>
          <a:solidFill>
            <a:srgbClr val="E6E6E6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4" name="LemonMap" hidden="1"/>
          <p:cNvSpPr>
            <a:spLocks noChangeArrowheads="1"/>
          </p:cNvSpPr>
          <p:nvPr/>
        </p:nvSpPr>
        <p:spPr bwMode="auto">
          <a:xfrm>
            <a:off x="-1225550" y="4876800"/>
            <a:ext cx="306387" cy="306388"/>
          </a:xfrm>
          <a:prstGeom prst="rect">
            <a:avLst/>
          </a:prstGeom>
          <a:solidFill>
            <a:srgbClr val="FFF5AD"/>
          </a:solidFill>
          <a:ln w="6350">
            <a:solidFill>
              <a:srgbClr val="FFCC11"/>
            </a:solidFill>
            <a:miter lim="800000"/>
            <a:headEnd/>
            <a:tailEnd/>
          </a:ln>
        </p:spPr>
        <p:txBody>
          <a:bodyPr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5" name="LimeMap" hidden="1"/>
          <p:cNvSpPr>
            <a:spLocks noChangeArrowheads="1"/>
          </p:cNvSpPr>
          <p:nvPr/>
        </p:nvSpPr>
        <p:spPr bwMode="auto">
          <a:xfrm>
            <a:off x="-1225550" y="5257800"/>
            <a:ext cx="306387" cy="306388"/>
          </a:xfrm>
          <a:prstGeom prst="rect">
            <a:avLst/>
          </a:prstGeom>
          <a:solidFill>
            <a:srgbClr val="DBFEBC"/>
          </a:solidFill>
          <a:ln w="6350">
            <a:solidFill>
              <a:srgbClr val="00B481"/>
            </a:solidFill>
            <a:miter lim="800000"/>
            <a:headEnd/>
            <a:tailEnd/>
          </a:ln>
        </p:spPr>
        <p:txBody>
          <a:bodyPr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6" name="IceMap" hidden="1"/>
          <p:cNvSpPr>
            <a:spLocks noChangeArrowheads="1"/>
          </p:cNvSpPr>
          <p:nvPr/>
        </p:nvSpPr>
        <p:spPr bwMode="auto">
          <a:xfrm>
            <a:off x="-1225550" y="5638800"/>
            <a:ext cx="306387" cy="306388"/>
          </a:xfrm>
          <a:prstGeom prst="rect">
            <a:avLst/>
          </a:prstGeom>
          <a:solidFill>
            <a:srgbClr val="DDF2FA"/>
          </a:solidFill>
          <a:ln w="6350">
            <a:solidFill>
              <a:srgbClr val="265DCA"/>
            </a:solidFill>
            <a:miter lim="800000"/>
            <a:headEnd/>
            <a:tailEnd/>
          </a:ln>
        </p:spPr>
        <p:txBody>
          <a:bodyPr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7" name="LavenderMap" hidden="1"/>
          <p:cNvSpPr>
            <a:spLocks noChangeArrowheads="1"/>
          </p:cNvSpPr>
          <p:nvPr/>
        </p:nvSpPr>
        <p:spPr bwMode="auto">
          <a:xfrm>
            <a:off x="-1225550" y="6019800"/>
            <a:ext cx="306387" cy="306388"/>
          </a:xfrm>
          <a:prstGeom prst="rect">
            <a:avLst/>
          </a:prstGeom>
          <a:solidFill>
            <a:srgbClr val="D7CDEB"/>
          </a:solidFill>
          <a:ln w="6350">
            <a:solidFill>
              <a:srgbClr val="4D3380"/>
            </a:solidFill>
            <a:miter lim="800000"/>
            <a:headEnd/>
            <a:tailEnd/>
          </a:ln>
        </p:spPr>
        <p:txBody>
          <a:bodyPr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8" name="SkyMap" hidden="1"/>
          <p:cNvSpPr>
            <a:spLocks noChangeArrowheads="1"/>
          </p:cNvSpPr>
          <p:nvPr/>
        </p:nvSpPr>
        <p:spPr bwMode="auto">
          <a:xfrm>
            <a:off x="-1225550" y="4495800"/>
            <a:ext cx="306387" cy="306388"/>
          </a:xfrm>
          <a:prstGeom prst="rect">
            <a:avLst/>
          </a:prstGeom>
          <a:solidFill>
            <a:srgbClr val="7DD9FF"/>
          </a:solidFill>
          <a:ln w="63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wrap="none" lIns="36000" tIns="36000" rIns="36000" bIns="3600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9" name="SilverMap" hidden="1"/>
          <p:cNvSpPr>
            <a:spLocks noChangeArrowheads="1"/>
          </p:cNvSpPr>
          <p:nvPr/>
        </p:nvSpPr>
        <p:spPr bwMode="auto">
          <a:xfrm>
            <a:off x="-1225550" y="6400800"/>
            <a:ext cx="306387" cy="306388"/>
          </a:xfrm>
          <a:prstGeom prst="rect">
            <a:avLst/>
          </a:prstGeom>
          <a:solidFill>
            <a:srgbClr val="D4D4D4"/>
          </a:solidFill>
          <a:ln w="6350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10" name="OceanBorder" hidden="1"/>
          <p:cNvSpPr>
            <a:spLocks noChangeArrowheads="1"/>
          </p:cNvSpPr>
          <p:nvPr/>
        </p:nvSpPr>
        <p:spPr bwMode="gray">
          <a:xfrm>
            <a:off x="-2697163" y="76200"/>
            <a:ext cx="252413" cy="252413"/>
          </a:xfrm>
          <a:prstGeom prst="rect">
            <a:avLst/>
          </a:prstGeom>
          <a:noFill/>
          <a:ln w="190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1" name="SunflowerBorder" hidden="1"/>
          <p:cNvSpPr>
            <a:spLocks noChangeArrowheads="1"/>
          </p:cNvSpPr>
          <p:nvPr/>
        </p:nvSpPr>
        <p:spPr bwMode="gray">
          <a:xfrm>
            <a:off x="-3000375" y="76200"/>
            <a:ext cx="252412" cy="252413"/>
          </a:xfrm>
          <a:prstGeom prst="rect">
            <a:avLst/>
          </a:prstGeom>
          <a:noFill/>
          <a:ln w="1905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2" name="ForestBorder" hidden="1"/>
          <p:cNvSpPr>
            <a:spLocks noChangeArrowheads="1"/>
          </p:cNvSpPr>
          <p:nvPr/>
        </p:nvSpPr>
        <p:spPr bwMode="gray">
          <a:xfrm>
            <a:off x="-2392363" y="76200"/>
            <a:ext cx="252413" cy="252413"/>
          </a:xfrm>
          <a:prstGeom prst="rect">
            <a:avLst/>
          </a:prstGeom>
          <a:noFill/>
          <a:ln w="19050">
            <a:solidFill>
              <a:srgbClr val="00D581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3" name="TangerineBorder" hidden="1"/>
          <p:cNvSpPr>
            <a:spLocks noChangeArrowheads="1"/>
          </p:cNvSpPr>
          <p:nvPr/>
        </p:nvSpPr>
        <p:spPr bwMode="gray">
          <a:xfrm>
            <a:off x="-1477963" y="76200"/>
            <a:ext cx="252413" cy="252413"/>
          </a:xfrm>
          <a:prstGeom prst="rect">
            <a:avLst/>
          </a:prstGeom>
          <a:noFill/>
          <a:ln w="19050">
            <a:solidFill>
              <a:srgbClr val="FF7F17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 anchorCtr="1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4" name="GrapeBorder" hidden="1"/>
          <p:cNvSpPr>
            <a:spLocks noChangeArrowheads="1"/>
          </p:cNvSpPr>
          <p:nvPr/>
        </p:nvSpPr>
        <p:spPr bwMode="gray">
          <a:xfrm>
            <a:off x="-1782763" y="76200"/>
            <a:ext cx="252413" cy="252413"/>
          </a:xfrm>
          <a:prstGeom prst="rect">
            <a:avLst/>
          </a:prstGeom>
          <a:noFill/>
          <a:ln w="1905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5" name="SteelBorder" hidden="1"/>
          <p:cNvSpPr>
            <a:spLocks noChangeArrowheads="1"/>
          </p:cNvSpPr>
          <p:nvPr/>
        </p:nvSpPr>
        <p:spPr bwMode="gray">
          <a:xfrm flipH="1">
            <a:off x="-2087563" y="76200"/>
            <a:ext cx="252413" cy="252413"/>
          </a:xfrm>
          <a:prstGeom prst="rect">
            <a:avLst/>
          </a:prstGeom>
          <a:noFill/>
          <a:ln w="19050">
            <a:solidFill>
              <a:srgbClr val="969696"/>
            </a:solidFill>
            <a:miter lim="800000"/>
            <a:headEnd type="none" w="sm" len="sm"/>
            <a:tailEnd type="none" w="sm" len="sm"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6" name="Black" hidden="1"/>
          <p:cNvSpPr>
            <a:spLocks noChangeArrowheads="1"/>
          </p:cNvSpPr>
          <p:nvPr/>
        </p:nvSpPr>
        <p:spPr bwMode="gray">
          <a:xfrm>
            <a:off x="-2976563" y="1905000"/>
            <a:ext cx="252413" cy="252413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7" name="White" hidden="1"/>
          <p:cNvSpPr>
            <a:spLocks noChangeArrowheads="1"/>
          </p:cNvSpPr>
          <p:nvPr/>
        </p:nvSpPr>
        <p:spPr bwMode="gray">
          <a:xfrm flipH="1">
            <a:off x="-2673350" y="1905000"/>
            <a:ext cx="252412" cy="252413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8" name="Text Box 178"/>
          <p:cNvSpPr txBox="1">
            <a:spLocks noChangeArrowheads="1"/>
          </p:cNvSpPr>
          <p:nvPr/>
        </p:nvSpPr>
        <p:spPr bwMode="auto">
          <a:xfrm>
            <a:off x="8821738" y="6567488"/>
            <a:ext cx="322262" cy="2540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54000" tIns="72000" rIns="90000" bIns="46800">
            <a:spAutoFit/>
          </a:bodyPr>
          <a:lstStyle/>
          <a:p>
            <a:pPr marL="171450" indent="-171450" latinLnBrk="0">
              <a:lnSpc>
                <a:spcPct val="90000"/>
              </a:lnSpc>
              <a:spcBef>
                <a:spcPct val="50000"/>
              </a:spcBef>
              <a:buSzPct val="129000"/>
              <a:defRPr/>
            </a:pPr>
            <a:fld id="{4A4D72AF-0BE1-4972-ACC5-2DFBCBDFA64F}" type="slidenum">
              <a:rPr lang="en-US" altLang="ko-KR" sz="1000">
                <a:solidFill>
                  <a:prstClr val="black"/>
                </a:solidFill>
                <a:latin typeface="Times" pitchFamily="18" charset="0"/>
                <a:ea typeface="산돌고딕 M" pitchFamily="18" charset="-127"/>
              </a:rPr>
              <a:pPr marL="171450" indent="-171450" latinLnBrk="0">
                <a:lnSpc>
                  <a:spcPct val="90000"/>
                </a:lnSpc>
                <a:spcBef>
                  <a:spcPct val="50000"/>
                </a:spcBef>
                <a:buSzPct val="129000"/>
                <a:defRPr/>
              </a:pPr>
              <a:t>‹#›</a:t>
            </a:fld>
            <a:endParaRPr lang="en-US" altLang="ko-KR" sz="1000">
              <a:solidFill>
                <a:prstClr val="black"/>
              </a:solidFill>
              <a:latin typeface="Times" pitchFamily="18" charset="0"/>
              <a:ea typeface="산돌고딕 M" pitchFamily="18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다음_SemiBold" pitchFamily="2" charset="-127"/>
          <a:ea typeface="다음_SemiBold" pitchFamily="2" charset="-127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9pPr>
    </p:titleStyle>
    <p:bodyStyle>
      <a:lvl1pPr marL="342900" indent="-342900" algn="l" rtl="0" eaLnBrk="0" fontAlgn="base" latinLnBrk="1" hangingPunct="0">
        <a:lnSpc>
          <a:spcPct val="115000"/>
        </a:lnSpc>
        <a:spcBef>
          <a:spcPct val="40000"/>
        </a:spcBef>
        <a:spcAft>
          <a:spcPct val="0"/>
        </a:spcAft>
        <a:buSzPct val="120000"/>
        <a:buBlip>
          <a:blip r:embed="rId8"/>
        </a:buBlip>
        <a:defRPr kumimoji="1" sz="2000">
          <a:solidFill>
            <a:schemeClr val="tx1"/>
          </a:solidFill>
          <a:latin typeface="다음_SemiBold" pitchFamily="2" charset="-127"/>
          <a:ea typeface="다음_SemiBold" pitchFamily="2" charset="-127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3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0146" y="6514798"/>
            <a:ext cx="2133223" cy="4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3781" tIns="41890" rIns="83781" bIns="4189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fld id="{0FE669B6-048A-4651-AB43-6F51DEB704A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2051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548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781" tIns="41890" rIns="83781" bIns="418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3117" name="Rectangle 45"/>
          <p:cNvSpPr>
            <a:spLocks noChangeArrowheads="1"/>
          </p:cNvSpPr>
          <p:nvPr userDrawn="1"/>
        </p:nvSpPr>
        <p:spPr bwMode="auto">
          <a:xfrm>
            <a:off x="0" y="568478"/>
            <a:ext cx="9144000" cy="40822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3781" tIns="41890" rIns="83781" bIns="41890" anchor="ctr"/>
          <a:lstStyle/>
          <a:p>
            <a:pPr algn="ctr">
              <a:lnSpc>
                <a:spcPct val="120000"/>
              </a:lnSpc>
              <a:defRPr/>
            </a:pPr>
            <a:endParaRPr lang="ko-KR" altLang="en-US"/>
          </a:p>
        </p:txBody>
      </p:sp>
      <p:sp>
        <p:nvSpPr>
          <p:cNvPr id="3118" name="Rectangle 46"/>
          <p:cNvSpPr>
            <a:spLocks noChangeArrowheads="1"/>
          </p:cNvSpPr>
          <p:nvPr userDrawn="1"/>
        </p:nvSpPr>
        <p:spPr bwMode="auto">
          <a:xfrm>
            <a:off x="1" y="568478"/>
            <a:ext cx="1284460" cy="40822"/>
          </a:xfrm>
          <a:prstGeom prst="rect">
            <a:avLst/>
          </a:prstGeom>
          <a:solidFill>
            <a:srgbClr val="1E79DE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3781" tIns="41890" rIns="83781" bIns="41890" anchor="ctr"/>
          <a:lstStyle/>
          <a:p>
            <a:pPr algn="ctr">
              <a:lnSpc>
                <a:spcPct val="120000"/>
              </a:lnSpc>
              <a:defRPr/>
            </a:pPr>
            <a:endParaRPr lang="ko-KR" altLang="en-US"/>
          </a:p>
        </p:txBody>
      </p:sp>
      <p:sp>
        <p:nvSpPr>
          <p:cNvPr id="3119" name="Rectangle 47"/>
          <p:cNvSpPr>
            <a:spLocks noChangeArrowheads="1"/>
          </p:cNvSpPr>
          <p:nvPr userDrawn="1"/>
        </p:nvSpPr>
        <p:spPr bwMode="auto">
          <a:xfrm>
            <a:off x="1295777" y="568478"/>
            <a:ext cx="1483920" cy="40822"/>
          </a:xfrm>
          <a:prstGeom prst="rect">
            <a:avLst/>
          </a:prstGeom>
          <a:solidFill>
            <a:srgbClr val="9BD608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3781" tIns="41890" rIns="83781" bIns="41890" anchor="ctr"/>
          <a:lstStyle/>
          <a:p>
            <a:pPr algn="ctr">
              <a:lnSpc>
                <a:spcPct val="120000"/>
              </a:lnSpc>
              <a:defRPr/>
            </a:pPr>
            <a:endParaRPr lang="ko-KR" altLang="en-US"/>
          </a:p>
        </p:txBody>
      </p:sp>
      <p:sp>
        <p:nvSpPr>
          <p:cNvPr id="3120" name="Line 48"/>
          <p:cNvSpPr>
            <a:spLocks noChangeShapeType="1"/>
          </p:cNvSpPr>
          <p:nvPr userDrawn="1"/>
        </p:nvSpPr>
        <p:spPr bwMode="auto">
          <a:xfrm>
            <a:off x="0" y="6470952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3781" tIns="41890" rIns="83781" bIns="41890" anchor="ctr"/>
          <a:lstStyle/>
          <a:p>
            <a:pPr algn="ctr">
              <a:lnSpc>
                <a:spcPct val="120000"/>
              </a:lnSpc>
              <a:defRPr/>
            </a:pPr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 ftr="0" dt="0"/>
  <p:txStyles>
    <p:titleStyle>
      <a:lvl1pPr algn="l" defTabSz="914902" rtl="0" eaLnBrk="0" fontAlgn="base" latinLnBrk="1" hangingPunct="0">
        <a:spcBef>
          <a:spcPct val="0"/>
        </a:spcBef>
        <a:spcAft>
          <a:spcPct val="0"/>
        </a:spcAft>
        <a:defRPr kumimoji="1" sz="20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914902" rtl="0" eaLnBrk="0" fontAlgn="base" latinLnBrk="1" hangingPunct="0">
        <a:spcBef>
          <a:spcPct val="0"/>
        </a:spcBef>
        <a:spcAft>
          <a:spcPct val="0"/>
        </a:spcAft>
        <a:defRPr kumimoji="1" sz="2000" b="1">
          <a:solidFill>
            <a:schemeClr val="tx1"/>
          </a:solidFill>
          <a:latin typeface="굴림체" pitchFamily="49" charset="-127"/>
          <a:ea typeface="굴림체" pitchFamily="49" charset="-127"/>
        </a:defRPr>
      </a:lvl2pPr>
      <a:lvl3pPr algn="l" defTabSz="914902" rtl="0" eaLnBrk="0" fontAlgn="base" latinLnBrk="1" hangingPunct="0">
        <a:spcBef>
          <a:spcPct val="0"/>
        </a:spcBef>
        <a:spcAft>
          <a:spcPct val="0"/>
        </a:spcAft>
        <a:defRPr kumimoji="1" sz="2000" b="1">
          <a:solidFill>
            <a:schemeClr val="tx1"/>
          </a:solidFill>
          <a:latin typeface="굴림체" pitchFamily="49" charset="-127"/>
          <a:ea typeface="굴림체" pitchFamily="49" charset="-127"/>
        </a:defRPr>
      </a:lvl3pPr>
      <a:lvl4pPr algn="l" defTabSz="914902" rtl="0" eaLnBrk="0" fontAlgn="base" latinLnBrk="1" hangingPunct="0">
        <a:spcBef>
          <a:spcPct val="0"/>
        </a:spcBef>
        <a:spcAft>
          <a:spcPct val="0"/>
        </a:spcAft>
        <a:defRPr kumimoji="1" sz="2000" b="1">
          <a:solidFill>
            <a:schemeClr val="tx1"/>
          </a:solidFill>
          <a:latin typeface="굴림체" pitchFamily="49" charset="-127"/>
          <a:ea typeface="굴림체" pitchFamily="49" charset="-127"/>
        </a:defRPr>
      </a:lvl4pPr>
      <a:lvl5pPr algn="l" defTabSz="914902" rtl="0" eaLnBrk="0" fontAlgn="base" latinLnBrk="1" hangingPunct="0">
        <a:spcBef>
          <a:spcPct val="0"/>
        </a:spcBef>
        <a:spcAft>
          <a:spcPct val="0"/>
        </a:spcAft>
        <a:defRPr kumimoji="1" sz="2000" b="1">
          <a:solidFill>
            <a:schemeClr val="tx1"/>
          </a:solidFill>
          <a:latin typeface="굴림체" pitchFamily="49" charset="-127"/>
          <a:ea typeface="굴림체" pitchFamily="49" charset="-127"/>
        </a:defRPr>
      </a:lvl5pPr>
      <a:lvl6pPr marL="418906" algn="l" defTabSz="914902" rtl="0" fontAlgn="base" latinLnBrk="1">
        <a:spcBef>
          <a:spcPct val="0"/>
        </a:spcBef>
        <a:spcAft>
          <a:spcPct val="0"/>
        </a:spcAft>
        <a:defRPr kumimoji="1" sz="2000" b="1">
          <a:solidFill>
            <a:schemeClr val="tx1"/>
          </a:solidFill>
          <a:latin typeface="굴림체" pitchFamily="49" charset="-127"/>
          <a:ea typeface="굴림체" pitchFamily="49" charset="-127"/>
        </a:defRPr>
      </a:lvl6pPr>
      <a:lvl7pPr marL="837811" algn="l" defTabSz="914902" rtl="0" fontAlgn="base" latinLnBrk="1">
        <a:spcBef>
          <a:spcPct val="0"/>
        </a:spcBef>
        <a:spcAft>
          <a:spcPct val="0"/>
        </a:spcAft>
        <a:defRPr kumimoji="1" sz="2000" b="1">
          <a:solidFill>
            <a:schemeClr val="tx1"/>
          </a:solidFill>
          <a:latin typeface="굴림체" pitchFamily="49" charset="-127"/>
          <a:ea typeface="굴림체" pitchFamily="49" charset="-127"/>
        </a:defRPr>
      </a:lvl7pPr>
      <a:lvl8pPr marL="1256716" algn="l" defTabSz="914902" rtl="0" fontAlgn="base" latinLnBrk="1">
        <a:spcBef>
          <a:spcPct val="0"/>
        </a:spcBef>
        <a:spcAft>
          <a:spcPct val="0"/>
        </a:spcAft>
        <a:defRPr kumimoji="1" sz="2000" b="1">
          <a:solidFill>
            <a:schemeClr val="tx1"/>
          </a:solidFill>
          <a:latin typeface="굴림체" pitchFamily="49" charset="-127"/>
          <a:ea typeface="굴림체" pitchFamily="49" charset="-127"/>
        </a:defRPr>
      </a:lvl8pPr>
      <a:lvl9pPr marL="1675622" algn="l" defTabSz="914902" rtl="0" fontAlgn="base" latinLnBrk="1">
        <a:spcBef>
          <a:spcPct val="0"/>
        </a:spcBef>
        <a:spcAft>
          <a:spcPct val="0"/>
        </a:spcAft>
        <a:defRPr kumimoji="1" sz="2000" b="1">
          <a:solidFill>
            <a:schemeClr val="tx1"/>
          </a:solidFill>
          <a:latin typeface="굴림체" pitchFamily="49" charset="-127"/>
          <a:ea typeface="굴림체" pitchFamily="49" charset="-127"/>
        </a:defRPr>
      </a:lvl9pPr>
    </p:titleStyle>
    <p:bodyStyle>
      <a:lvl1pPr marL="343270" indent="-343270" algn="l" defTabSz="914902" rtl="0" eaLnBrk="0" fontAlgn="base" latinLnBrk="1" hangingPunct="0">
        <a:spcBef>
          <a:spcPct val="20000"/>
        </a:spcBef>
        <a:spcAft>
          <a:spcPct val="0"/>
        </a:spcAft>
        <a:buChar char="•"/>
        <a:defRPr kumimoji="1" sz="1400">
          <a:solidFill>
            <a:schemeClr val="tx1"/>
          </a:solidFill>
          <a:latin typeface="+mn-lt"/>
          <a:ea typeface="+mn-ea"/>
          <a:cs typeface="+mn-cs"/>
        </a:defRPr>
      </a:lvl1pPr>
      <a:lvl2pPr marL="743267" indent="-286543" algn="l" defTabSz="914902" rtl="0" eaLnBrk="0" fontAlgn="base" latinLnBrk="1" hangingPunct="0">
        <a:lnSpc>
          <a:spcPct val="170000"/>
        </a:lnSpc>
        <a:spcBef>
          <a:spcPct val="20000"/>
        </a:spcBef>
        <a:spcAft>
          <a:spcPct val="0"/>
        </a:spcAft>
        <a:buFont typeface="굴림" pitchFamily="50" charset="-127"/>
        <a:buChar char="-"/>
        <a:defRPr kumimoji="1" sz="1100">
          <a:solidFill>
            <a:schemeClr val="tx1"/>
          </a:solidFill>
          <a:latin typeface="+mn-lt"/>
          <a:ea typeface="+mn-ea"/>
        </a:defRPr>
      </a:lvl2pPr>
      <a:lvl3pPr marL="1143263" indent="-228362" algn="l" defTabSz="914902" rtl="0" eaLnBrk="0" fontAlgn="base" latinLnBrk="1" hangingPunct="0">
        <a:spcBef>
          <a:spcPct val="20000"/>
        </a:spcBef>
        <a:spcAft>
          <a:spcPct val="0"/>
        </a:spcAft>
        <a:buChar char="•"/>
        <a:defRPr kumimoji="1" sz="1100">
          <a:solidFill>
            <a:schemeClr val="tx1"/>
          </a:solidFill>
          <a:latin typeface="+mn-lt"/>
          <a:ea typeface="+mn-ea"/>
        </a:defRPr>
      </a:lvl3pPr>
      <a:lvl4pPr marL="1599986" indent="-228362" algn="l" defTabSz="914902" rtl="0" eaLnBrk="0" fontAlgn="base" latinLnBrk="1" hangingPunct="0">
        <a:spcBef>
          <a:spcPct val="20000"/>
        </a:spcBef>
        <a:spcAft>
          <a:spcPct val="0"/>
        </a:spcAft>
        <a:buChar char="–"/>
        <a:defRPr kumimoji="1" sz="1100">
          <a:solidFill>
            <a:schemeClr val="tx1"/>
          </a:solidFill>
          <a:latin typeface="+mn-lt"/>
          <a:ea typeface="+mn-ea"/>
        </a:defRPr>
      </a:lvl4pPr>
      <a:lvl5pPr marL="2056710" indent="-228362" algn="l" defTabSz="914902" rtl="0" eaLnBrk="0" fontAlgn="base" latinLnBrk="1" hangingPunct="0">
        <a:spcBef>
          <a:spcPct val="20000"/>
        </a:spcBef>
        <a:spcAft>
          <a:spcPct val="0"/>
        </a:spcAft>
        <a:buChar char="»"/>
        <a:defRPr kumimoji="1" sz="1100">
          <a:solidFill>
            <a:schemeClr val="tx1"/>
          </a:solidFill>
          <a:latin typeface="+mn-lt"/>
          <a:ea typeface="+mn-ea"/>
        </a:defRPr>
      </a:lvl5pPr>
      <a:lvl6pPr marL="2475615" indent="-228362" algn="l" defTabSz="914902" rtl="0" fontAlgn="base" latinLnBrk="1">
        <a:spcBef>
          <a:spcPct val="20000"/>
        </a:spcBef>
        <a:spcAft>
          <a:spcPct val="0"/>
        </a:spcAft>
        <a:buChar char="»"/>
        <a:defRPr kumimoji="1" sz="1100">
          <a:solidFill>
            <a:schemeClr val="tx1"/>
          </a:solidFill>
          <a:latin typeface="+mn-lt"/>
          <a:ea typeface="+mn-ea"/>
        </a:defRPr>
      </a:lvl6pPr>
      <a:lvl7pPr marL="2894521" indent="-228362" algn="l" defTabSz="914902" rtl="0" fontAlgn="base" latinLnBrk="1">
        <a:spcBef>
          <a:spcPct val="20000"/>
        </a:spcBef>
        <a:spcAft>
          <a:spcPct val="0"/>
        </a:spcAft>
        <a:buChar char="»"/>
        <a:defRPr kumimoji="1" sz="1100">
          <a:solidFill>
            <a:schemeClr val="tx1"/>
          </a:solidFill>
          <a:latin typeface="+mn-lt"/>
          <a:ea typeface="+mn-ea"/>
        </a:defRPr>
      </a:lvl7pPr>
      <a:lvl8pPr marL="3313427" indent="-228362" algn="l" defTabSz="914902" rtl="0" fontAlgn="base" latinLnBrk="1">
        <a:spcBef>
          <a:spcPct val="20000"/>
        </a:spcBef>
        <a:spcAft>
          <a:spcPct val="0"/>
        </a:spcAft>
        <a:buChar char="»"/>
        <a:defRPr kumimoji="1" sz="1100">
          <a:solidFill>
            <a:schemeClr val="tx1"/>
          </a:solidFill>
          <a:latin typeface="+mn-lt"/>
          <a:ea typeface="+mn-ea"/>
        </a:defRPr>
      </a:lvl8pPr>
      <a:lvl9pPr marL="3732332" indent="-228362" algn="l" defTabSz="914902" rtl="0" fontAlgn="base" latinLnBrk="1">
        <a:spcBef>
          <a:spcPct val="20000"/>
        </a:spcBef>
        <a:spcAft>
          <a:spcPct val="0"/>
        </a:spcAft>
        <a:buChar char="»"/>
        <a:defRPr kumimoji="1" sz="11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837811" rtl="0" eaLnBrk="1" latinLnBrk="1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8906" algn="l" defTabSz="837811" rtl="0" eaLnBrk="1" latinLnBrk="1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37811" algn="l" defTabSz="837811" rtl="0" eaLnBrk="1" latinLnBrk="1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56716" algn="l" defTabSz="837811" rtl="0" eaLnBrk="1" latinLnBrk="1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75622" algn="l" defTabSz="837811" rtl="0" eaLnBrk="1" latinLnBrk="1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94528" algn="l" defTabSz="837811" rtl="0" eaLnBrk="1" latinLnBrk="1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513433" algn="l" defTabSz="837811" rtl="0" eaLnBrk="1" latinLnBrk="1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32339" algn="l" defTabSz="837811" rtl="0" eaLnBrk="1" latinLnBrk="1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51244" algn="l" defTabSz="837811" rtl="0" eaLnBrk="1" latinLnBrk="1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1463" y="101600"/>
            <a:ext cx="65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ko-KR" altLang="ko-KR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1938" y="1228725"/>
            <a:ext cx="8318500" cy="350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ko-KR" altLang="en-US" dirty="0" smtClean="0"/>
              <a:t>내용입력</a:t>
            </a:r>
          </a:p>
        </p:txBody>
      </p:sp>
      <p:grpSp>
        <p:nvGrpSpPr>
          <p:cNvPr id="2" name="AlignRight" hidden="1"/>
          <p:cNvGrpSpPr>
            <a:grpSpLocks/>
          </p:cNvGrpSpPr>
          <p:nvPr/>
        </p:nvGrpSpPr>
        <p:grpSpPr bwMode="auto">
          <a:xfrm>
            <a:off x="-1931988" y="1460500"/>
            <a:ext cx="188913" cy="212725"/>
            <a:chOff x="-1309" y="920"/>
            <a:chExt cx="119" cy="134"/>
          </a:xfrm>
        </p:grpSpPr>
        <p:sp>
          <p:nvSpPr>
            <p:cNvPr id="87045" name="Rectangle 5" hidden="1"/>
            <p:cNvSpPr>
              <a:spLocks noChangeArrowheads="1"/>
            </p:cNvSpPr>
            <p:nvPr/>
          </p:nvSpPr>
          <p:spPr bwMode="auto">
            <a:xfrm flipH="1">
              <a:off x="-1275" y="920"/>
              <a:ext cx="61" cy="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46" name="Rectangle 6" hidden="1"/>
            <p:cNvSpPr>
              <a:spLocks noChangeArrowheads="1"/>
            </p:cNvSpPr>
            <p:nvPr/>
          </p:nvSpPr>
          <p:spPr bwMode="auto">
            <a:xfrm flipH="1">
              <a:off x="-1307" y="969"/>
              <a:ext cx="93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47" name="Line 7" hidden="1"/>
            <p:cNvSpPr>
              <a:spLocks noChangeShapeType="1"/>
            </p:cNvSpPr>
            <p:nvPr/>
          </p:nvSpPr>
          <p:spPr bwMode="auto">
            <a:xfrm>
              <a:off x="-1309" y="1037"/>
              <a:ext cx="10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48" name="Line 8" hidden="1"/>
            <p:cNvSpPr>
              <a:spLocks noChangeShapeType="1"/>
            </p:cNvSpPr>
            <p:nvPr/>
          </p:nvSpPr>
          <p:spPr bwMode="auto">
            <a:xfrm flipH="1">
              <a:off x="-1191" y="920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3" name="Alignleft" hidden="1"/>
          <p:cNvGrpSpPr>
            <a:grpSpLocks/>
          </p:cNvGrpSpPr>
          <p:nvPr/>
        </p:nvGrpSpPr>
        <p:grpSpPr bwMode="auto">
          <a:xfrm>
            <a:off x="-1641475" y="1460500"/>
            <a:ext cx="179387" cy="212725"/>
            <a:chOff x="-1126" y="920"/>
            <a:chExt cx="113" cy="134"/>
          </a:xfrm>
        </p:grpSpPr>
        <p:sp>
          <p:nvSpPr>
            <p:cNvPr id="87050" name="Rectangle 10" hidden="1"/>
            <p:cNvSpPr>
              <a:spLocks noChangeArrowheads="1"/>
            </p:cNvSpPr>
            <p:nvPr/>
          </p:nvSpPr>
          <p:spPr bwMode="auto">
            <a:xfrm>
              <a:off x="-1108" y="920"/>
              <a:ext cx="61" cy="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1" name="Rectangle 11" hidden="1"/>
            <p:cNvSpPr>
              <a:spLocks noChangeArrowheads="1"/>
            </p:cNvSpPr>
            <p:nvPr/>
          </p:nvSpPr>
          <p:spPr bwMode="auto">
            <a:xfrm>
              <a:off x="-1108" y="969"/>
              <a:ext cx="93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2" name="Line 12" hidden="1"/>
            <p:cNvSpPr>
              <a:spLocks noChangeShapeType="1"/>
            </p:cNvSpPr>
            <p:nvPr/>
          </p:nvSpPr>
          <p:spPr bwMode="auto">
            <a:xfrm flipH="1">
              <a:off x="-1114" y="1037"/>
              <a:ext cx="10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3" name="Line 13" hidden="1"/>
            <p:cNvSpPr>
              <a:spLocks noChangeShapeType="1"/>
            </p:cNvSpPr>
            <p:nvPr/>
          </p:nvSpPr>
          <p:spPr bwMode="auto">
            <a:xfrm>
              <a:off x="-1126" y="920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4" name="Aligntop" hidden="1"/>
          <p:cNvGrpSpPr>
            <a:grpSpLocks/>
          </p:cNvGrpSpPr>
          <p:nvPr/>
        </p:nvGrpSpPr>
        <p:grpSpPr bwMode="auto">
          <a:xfrm>
            <a:off x="-1350963" y="1471613"/>
            <a:ext cx="212725" cy="179387"/>
            <a:chOff x="-943" y="927"/>
            <a:chExt cx="134" cy="113"/>
          </a:xfrm>
        </p:grpSpPr>
        <p:sp>
          <p:nvSpPr>
            <p:cNvPr id="87055" name="Rectangle 15" hidden="1"/>
            <p:cNvSpPr>
              <a:spLocks noChangeArrowheads="1"/>
            </p:cNvSpPr>
            <p:nvPr/>
          </p:nvSpPr>
          <p:spPr bwMode="auto">
            <a:xfrm rot="16200000" flipH="1">
              <a:off x="-961" y="963"/>
              <a:ext cx="61" cy="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6" name="Rectangle 16" hidden="1"/>
            <p:cNvSpPr>
              <a:spLocks noChangeArrowheads="1"/>
            </p:cNvSpPr>
            <p:nvPr/>
          </p:nvSpPr>
          <p:spPr bwMode="auto">
            <a:xfrm rot="16200000" flipH="1">
              <a:off x="-924" y="973"/>
              <a:ext cx="88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7" name="Line 17" hidden="1"/>
            <p:cNvSpPr>
              <a:spLocks noChangeShapeType="1"/>
            </p:cNvSpPr>
            <p:nvPr/>
          </p:nvSpPr>
          <p:spPr bwMode="auto">
            <a:xfrm rot="-5400000">
              <a:off x="-876" y="990"/>
              <a:ext cx="10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58" name="Line 18" hidden="1"/>
            <p:cNvSpPr>
              <a:spLocks noChangeShapeType="1"/>
            </p:cNvSpPr>
            <p:nvPr/>
          </p:nvSpPr>
          <p:spPr bwMode="auto">
            <a:xfrm rot="16200000" flipH="1">
              <a:off x="-861" y="845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5" name="Alignbottom" hidden="1"/>
          <p:cNvGrpSpPr>
            <a:grpSpLocks/>
          </p:cNvGrpSpPr>
          <p:nvPr/>
        </p:nvGrpSpPr>
        <p:grpSpPr bwMode="auto">
          <a:xfrm>
            <a:off x="-1022350" y="1462088"/>
            <a:ext cx="215900" cy="192087"/>
            <a:chOff x="-736" y="921"/>
            <a:chExt cx="136" cy="121"/>
          </a:xfrm>
        </p:grpSpPr>
        <p:sp>
          <p:nvSpPr>
            <p:cNvPr id="87060" name="Rectangle 20" hidden="1"/>
            <p:cNvSpPr>
              <a:spLocks noChangeArrowheads="1"/>
            </p:cNvSpPr>
            <p:nvPr/>
          </p:nvSpPr>
          <p:spPr bwMode="auto">
            <a:xfrm rot="16200000">
              <a:off x="-754" y="975"/>
              <a:ext cx="61" cy="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61" name="Rectangle 21" hidden="1"/>
            <p:cNvSpPr>
              <a:spLocks noChangeArrowheads="1"/>
            </p:cNvSpPr>
            <p:nvPr/>
          </p:nvSpPr>
          <p:spPr bwMode="auto">
            <a:xfrm rot="16200000">
              <a:off x="-719" y="957"/>
              <a:ext cx="93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62" name="Line 22" hidden="1"/>
            <p:cNvSpPr>
              <a:spLocks noChangeShapeType="1"/>
            </p:cNvSpPr>
            <p:nvPr/>
          </p:nvSpPr>
          <p:spPr bwMode="auto">
            <a:xfrm rot="16200000" flipH="1">
              <a:off x="-668" y="972"/>
              <a:ext cx="10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63" name="Line 23" hidden="1"/>
            <p:cNvSpPr>
              <a:spLocks noChangeShapeType="1"/>
            </p:cNvSpPr>
            <p:nvPr/>
          </p:nvSpPr>
          <p:spPr bwMode="auto">
            <a:xfrm rot="16200000">
              <a:off x="-667" y="975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6" name="Alignvcenter" hidden="1"/>
          <p:cNvGrpSpPr>
            <a:grpSpLocks/>
          </p:cNvGrpSpPr>
          <p:nvPr/>
        </p:nvGrpSpPr>
        <p:grpSpPr bwMode="auto">
          <a:xfrm>
            <a:off x="-665163" y="1460500"/>
            <a:ext cx="147638" cy="212725"/>
            <a:chOff x="-511" y="920"/>
            <a:chExt cx="93" cy="134"/>
          </a:xfrm>
        </p:grpSpPr>
        <p:sp>
          <p:nvSpPr>
            <p:cNvPr id="87065" name="Line 25" hidden="1"/>
            <p:cNvSpPr>
              <a:spLocks noChangeShapeType="1"/>
            </p:cNvSpPr>
            <p:nvPr/>
          </p:nvSpPr>
          <p:spPr bwMode="auto">
            <a:xfrm>
              <a:off x="-462" y="920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66" name="Rectangle 26" hidden="1"/>
            <p:cNvSpPr>
              <a:spLocks noChangeArrowheads="1"/>
            </p:cNvSpPr>
            <p:nvPr/>
          </p:nvSpPr>
          <p:spPr bwMode="auto">
            <a:xfrm>
              <a:off x="-492" y="944"/>
              <a:ext cx="61" cy="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67" name="Rectangle 27" hidden="1"/>
            <p:cNvSpPr>
              <a:spLocks noChangeArrowheads="1"/>
            </p:cNvSpPr>
            <p:nvPr/>
          </p:nvSpPr>
          <p:spPr bwMode="auto">
            <a:xfrm>
              <a:off x="-511" y="993"/>
              <a:ext cx="93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7" name="Alignhcenter" hidden="1"/>
          <p:cNvGrpSpPr>
            <a:grpSpLocks/>
          </p:cNvGrpSpPr>
          <p:nvPr/>
        </p:nvGrpSpPr>
        <p:grpSpPr bwMode="auto">
          <a:xfrm>
            <a:off x="-365125" y="1489075"/>
            <a:ext cx="212725" cy="147638"/>
            <a:chOff x="-322" y="938"/>
            <a:chExt cx="134" cy="93"/>
          </a:xfrm>
        </p:grpSpPr>
        <p:sp>
          <p:nvSpPr>
            <p:cNvPr id="87069" name="Line 29" hidden="1"/>
            <p:cNvSpPr>
              <a:spLocks noChangeShapeType="1"/>
            </p:cNvSpPr>
            <p:nvPr/>
          </p:nvSpPr>
          <p:spPr bwMode="auto">
            <a:xfrm rot="-5400000">
              <a:off x="-255" y="917"/>
              <a:ext cx="1" cy="1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70" name="Rectangle 30" hidden="1"/>
            <p:cNvSpPr>
              <a:spLocks noChangeArrowheads="1"/>
            </p:cNvSpPr>
            <p:nvPr/>
          </p:nvSpPr>
          <p:spPr bwMode="auto">
            <a:xfrm rot="-5400000">
              <a:off x="-323" y="975"/>
              <a:ext cx="61" cy="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71" name="Rectangle 31" hidden="1"/>
            <p:cNvSpPr>
              <a:spLocks noChangeArrowheads="1"/>
            </p:cNvSpPr>
            <p:nvPr/>
          </p:nvSpPr>
          <p:spPr bwMode="auto">
            <a:xfrm rot="-5400000">
              <a:off x="-285" y="967"/>
              <a:ext cx="93" cy="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grpSp>
        <p:nvGrpSpPr>
          <p:cNvPr id="8" name="CopyToWord" hidden="1"/>
          <p:cNvGrpSpPr>
            <a:grpSpLocks/>
          </p:cNvGrpSpPr>
          <p:nvPr/>
        </p:nvGrpSpPr>
        <p:grpSpPr bwMode="auto">
          <a:xfrm>
            <a:off x="-1658938" y="1749425"/>
            <a:ext cx="211138" cy="223838"/>
            <a:chOff x="-1137" y="1102"/>
            <a:chExt cx="133" cy="141"/>
          </a:xfrm>
        </p:grpSpPr>
        <p:sp>
          <p:nvSpPr>
            <p:cNvPr id="87073" name="Freeform 33" hidden="1"/>
            <p:cNvSpPr>
              <a:spLocks/>
            </p:cNvSpPr>
            <p:nvPr/>
          </p:nvSpPr>
          <p:spPr bwMode="auto">
            <a:xfrm>
              <a:off x="-1089" y="1105"/>
              <a:ext cx="85" cy="72"/>
            </a:xfrm>
            <a:custGeom>
              <a:avLst/>
              <a:gdLst/>
              <a:ahLst/>
              <a:cxnLst>
                <a:cxn ang="0">
                  <a:pos x="84" y="72"/>
                </a:cxn>
                <a:cxn ang="0">
                  <a:pos x="71" y="6"/>
                </a:cxn>
                <a:cxn ang="0">
                  <a:pos x="0" y="35"/>
                </a:cxn>
              </a:cxnLst>
              <a:rect l="0" t="0" r="r" b="b"/>
              <a:pathLst>
                <a:path w="85" h="72">
                  <a:moveTo>
                    <a:pt x="84" y="72"/>
                  </a:moveTo>
                  <a:cubicBezTo>
                    <a:pt x="84" y="29"/>
                    <a:pt x="85" y="12"/>
                    <a:pt x="71" y="6"/>
                  </a:cubicBezTo>
                  <a:cubicBezTo>
                    <a:pt x="57" y="0"/>
                    <a:pt x="15" y="29"/>
                    <a:pt x="0" y="35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pic>
          <p:nvPicPr>
            <p:cNvPr id="1179" name="Picture 34" hidden="1"/>
            <p:cNvPicPr>
              <a:picLocks noChangeAspect="1" noChangeArrowheads="1"/>
            </p:cNvPicPr>
            <p:nvPr/>
          </p:nvPicPr>
          <p:blipFill>
            <a:blip r:embed="rId7" cstate="print"/>
            <a:srcRect l="34227" r="36145" b="49373"/>
            <a:stretch>
              <a:fillRect/>
            </a:stretch>
          </p:blipFill>
          <p:spPr bwMode="auto">
            <a:xfrm>
              <a:off x="-1137" y="1134"/>
              <a:ext cx="121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75" name="Line 35" hidden="1"/>
            <p:cNvSpPr>
              <a:spLocks noChangeShapeType="1"/>
            </p:cNvSpPr>
            <p:nvPr/>
          </p:nvSpPr>
          <p:spPr bwMode="auto">
            <a:xfrm>
              <a:off x="-1131" y="1119"/>
              <a:ext cx="34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076" name="Line 36" hidden="1"/>
            <p:cNvSpPr>
              <a:spLocks noChangeShapeType="1"/>
            </p:cNvSpPr>
            <p:nvPr/>
          </p:nvSpPr>
          <p:spPr bwMode="auto">
            <a:xfrm rot="-5400000">
              <a:off x="-1131" y="1119"/>
              <a:ext cx="34" cy="0"/>
            </a:xfrm>
            <a:prstGeom prst="line">
              <a:avLst/>
            </a:prstGeom>
            <a:noFill/>
            <a:ln w="127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sp>
        <p:nvSpPr>
          <p:cNvPr id="87077" name="Text Box 37" hidden="1"/>
          <p:cNvSpPr txBox="1">
            <a:spLocks noChangeArrowheads="1"/>
          </p:cNvSpPr>
          <p:nvPr/>
        </p:nvSpPr>
        <p:spPr bwMode="auto">
          <a:xfrm>
            <a:off x="-1073150" y="1524000"/>
            <a:ext cx="735012" cy="2254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lIns="36000" tIns="36000" rIns="36000" bIns="36000" anchor="ctr">
            <a:spAutoFit/>
          </a:bodyPr>
          <a:lstStyle/>
          <a:p>
            <a:pPr algn="ctr" eaLnBrk="0" latinLnBrk="0" hangingPunct="0">
              <a:defRPr/>
            </a:pPr>
            <a:r>
              <a:rPr kumimoji="0" lang="en-GB" altLang="ko-KR" sz="1000">
                <a:solidFill>
                  <a:srgbClr val="000000"/>
                </a:solidFill>
                <a:latin typeface="Frutiger 45 Light"/>
                <a:ea typeface="굴림"/>
              </a:rPr>
              <a:t>Line Charts</a:t>
            </a:r>
          </a:p>
        </p:txBody>
      </p:sp>
      <p:sp>
        <p:nvSpPr>
          <p:cNvPr id="87078" name="Steel" hidden="1"/>
          <p:cNvSpPr>
            <a:spLocks noChangeArrowheads="1"/>
          </p:cNvSpPr>
          <p:nvPr/>
        </p:nvSpPr>
        <p:spPr bwMode="gray">
          <a:xfrm>
            <a:off x="-2087563" y="768350"/>
            <a:ext cx="252413" cy="252413"/>
          </a:xfrm>
          <a:prstGeom prst="rect">
            <a:avLst/>
          </a:prstGeom>
          <a:solidFill>
            <a:srgbClr val="969696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79" name="Grape" hidden="1"/>
          <p:cNvSpPr>
            <a:spLocks noChangeArrowheads="1"/>
          </p:cNvSpPr>
          <p:nvPr/>
        </p:nvSpPr>
        <p:spPr bwMode="gray">
          <a:xfrm>
            <a:off x="-1782763" y="762000"/>
            <a:ext cx="252413" cy="252413"/>
          </a:xfrm>
          <a:prstGeom prst="rect">
            <a:avLst/>
          </a:prstGeom>
          <a:solidFill>
            <a:srgbClr val="4D3380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0" name="Tangerine" hidden="1"/>
          <p:cNvSpPr>
            <a:spLocks noChangeArrowheads="1"/>
          </p:cNvSpPr>
          <p:nvPr/>
        </p:nvSpPr>
        <p:spPr bwMode="gray">
          <a:xfrm>
            <a:off x="-1477963" y="762000"/>
            <a:ext cx="252413" cy="252413"/>
          </a:xfrm>
          <a:prstGeom prst="rect">
            <a:avLst/>
          </a:prstGeom>
          <a:solidFill>
            <a:srgbClr val="FF7F17"/>
          </a:solidFill>
          <a:ln w="9525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1" name="Forest" hidden="1"/>
          <p:cNvSpPr>
            <a:spLocks noChangeArrowheads="1"/>
          </p:cNvSpPr>
          <p:nvPr/>
        </p:nvSpPr>
        <p:spPr bwMode="gray">
          <a:xfrm flipH="1">
            <a:off x="-2392363" y="768350"/>
            <a:ext cx="252413" cy="252413"/>
          </a:xfrm>
          <a:prstGeom prst="rect">
            <a:avLst/>
          </a:prstGeom>
          <a:solidFill>
            <a:srgbClr val="00B481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2" name="Sky" hidden="1"/>
          <p:cNvSpPr>
            <a:spLocks noChangeArrowheads="1"/>
          </p:cNvSpPr>
          <p:nvPr/>
        </p:nvSpPr>
        <p:spPr bwMode="gray">
          <a:xfrm flipH="1">
            <a:off x="-2697163" y="1066800"/>
            <a:ext cx="252413" cy="252413"/>
          </a:xfrm>
          <a:prstGeom prst="rect">
            <a:avLst/>
          </a:prstGeom>
          <a:solidFill>
            <a:srgbClr val="7DD9FF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3" name="Ocean" hidden="1"/>
          <p:cNvSpPr>
            <a:spLocks noChangeArrowheads="1"/>
          </p:cNvSpPr>
          <p:nvPr/>
        </p:nvSpPr>
        <p:spPr bwMode="gray">
          <a:xfrm flipH="1">
            <a:off x="-2697163" y="768350"/>
            <a:ext cx="252413" cy="252413"/>
          </a:xfrm>
          <a:prstGeom prst="rect">
            <a:avLst/>
          </a:prstGeom>
          <a:solidFill>
            <a:srgbClr val="265DCA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4" name="Buttercup" hidden="1"/>
          <p:cNvSpPr>
            <a:spLocks noChangeArrowheads="1"/>
          </p:cNvSpPr>
          <p:nvPr/>
        </p:nvSpPr>
        <p:spPr bwMode="gray">
          <a:xfrm>
            <a:off x="-3000375" y="1082675"/>
            <a:ext cx="252412" cy="252413"/>
          </a:xfrm>
          <a:prstGeom prst="rect">
            <a:avLst/>
          </a:prstGeom>
          <a:solidFill>
            <a:srgbClr val="FAE66E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5" name="Silver" hidden="1"/>
          <p:cNvSpPr>
            <a:spLocks noChangeArrowheads="1"/>
          </p:cNvSpPr>
          <p:nvPr/>
        </p:nvSpPr>
        <p:spPr bwMode="gray">
          <a:xfrm>
            <a:off x="-2087563" y="1066800"/>
            <a:ext cx="252413" cy="252413"/>
          </a:xfrm>
          <a:prstGeom prst="rect">
            <a:avLst/>
          </a:prstGeom>
          <a:solidFill>
            <a:srgbClr val="D4D4D4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6" name="Heather" hidden="1"/>
          <p:cNvSpPr>
            <a:spLocks noChangeArrowheads="1"/>
          </p:cNvSpPr>
          <p:nvPr/>
        </p:nvSpPr>
        <p:spPr bwMode="gray">
          <a:xfrm>
            <a:off x="-1782763" y="1066800"/>
            <a:ext cx="252413" cy="252413"/>
          </a:xfrm>
          <a:prstGeom prst="rect">
            <a:avLst/>
          </a:prstGeom>
          <a:solidFill>
            <a:srgbClr val="B8A6DC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7" name="Peach" hidden="1"/>
          <p:cNvSpPr>
            <a:spLocks noChangeArrowheads="1"/>
          </p:cNvSpPr>
          <p:nvPr/>
        </p:nvSpPr>
        <p:spPr bwMode="gray">
          <a:xfrm>
            <a:off x="-1477963" y="1066800"/>
            <a:ext cx="252413" cy="252413"/>
          </a:xfrm>
          <a:prstGeom prst="rect">
            <a:avLst/>
          </a:prstGeom>
          <a:solidFill>
            <a:srgbClr val="FFB385"/>
          </a:solidFill>
          <a:ln w="9525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8" name="Sunflower" hidden="1"/>
          <p:cNvSpPr>
            <a:spLocks noChangeArrowheads="1"/>
          </p:cNvSpPr>
          <p:nvPr/>
        </p:nvSpPr>
        <p:spPr bwMode="gray">
          <a:xfrm>
            <a:off x="-3000375" y="768350"/>
            <a:ext cx="252412" cy="252413"/>
          </a:xfrm>
          <a:prstGeom prst="rect">
            <a:avLst/>
          </a:prstGeom>
          <a:solidFill>
            <a:srgbClr val="FFCC11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89" name="Leaf" hidden="1"/>
          <p:cNvSpPr>
            <a:spLocks noChangeArrowheads="1"/>
          </p:cNvSpPr>
          <p:nvPr/>
        </p:nvSpPr>
        <p:spPr bwMode="gray">
          <a:xfrm flipH="1">
            <a:off x="-2392363" y="1066800"/>
            <a:ext cx="252413" cy="252413"/>
          </a:xfrm>
          <a:prstGeom prst="rect">
            <a:avLst/>
          </a:prstGeom>
          <a:solidFill>
            <a:srgbClr val="87E1AA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0" name="Lemon" hidden="1"/>
          <p:cNvSpPr>
            <a:spLocks noChangeArrowheads="1"/>
          </p:cNvSpPr>
          <p:nvPr/>
        </p:nvSpPr>
        <p:spPr bwMode="gray">
          <a:xfrm>
            <a:off x="-3000375" y="1371600"/>
            <a:ext cx="252412" cy="252413"/>
          </a:xfrm>
          <a:prstGeom prst="rect">
            <a:avLst/>
          </a:prstGeom>
          <a:solidFill>
            <a:srgbClr val="FFF5AD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1" name="Chrome" hidden="1"/>
          <p:cNvSpPr>
            <a:spLocks noChangeArrowheads="1"/>
          </p:cNvSpPr>
          <p:nvPr/>
        </p:nvSpPr>
        <p:spPr bwMode="gray">
          <a:xfrm>
            <a:off x="-2087563" y="1371600"/>
            <a:ext cx="252413" cy="252413"/>
          </a:xfrm>
          <a:prstGeom prst="rect">
            <a:avLst/>
          </a:prstGeom>
          <a:solidFill>
            <a:srgbClr val="E6E6E6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2" name="Lavender" hidden="1"/>
          <p:cNvSpPr>
            <a:spLocks noChangeArrowheads="1"/>
          </p:cNvSpPr>
          <p:nvPr/>
        </p:nvSpPr>
        <p:spPr bwMode="gray">
          <a:xfrm>
            <a:off x="-1782763" y="1371600"/>
            <a:ext cx="252413" cy="252413"/>
          </a:xfrm>
          <a:prstGeom prst="rect">
            <a:avLst/>
          </a:prstGeom>
          <a:solidFill>
            <a:srgbClr val="D7CDEB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3" name="Mango" hidden="1"/>
          <p:cNvSpPr>
            <a:spLocks noChangeArrowheads="1"/>
          </p:cNvSpPr>
          <p:nvPr/>
        </p:nvSpPr>
        <p:spPr bwMode="gray">
          <a:xfrm>
            <a:off x="-1477963" y="1371600"/>
            <a:ext cx="252413" cy="252413"/>
          </a:xfrm>
          <a:prstGeom prst="rect">
            <a:avLst/>
          </a:prstGeom>
          <a:solidFill>
            <a:srgbClr val="FFDCC7"/>
          </a:solidFill>
          <a:ln w="9525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4" name="Lime" hidden="1"/>
          <p:cNvSpPr>
            <a:spLocks noChangeArrowheads="1"/>
          </p:cNvSpPr>
          <p:nvPr/>
        </p:nvSpPr>
        <p:spPr bwMode="gray">
          <a:xfrm flipH="1">
            <a:off x="-2392363" y="1371600"/>
            <a:ext cx="252413" cy="252413"/>
          </a:xfrm>
          <a:prstGeom prst="rect">
            <a:avLst/>
          </a:prstGeom>
          <a:solidFill>
            <a:srgbClr val="DBFEBC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5" name="Ice" hidden="1"/>
          <p:cNvSpPr>
            <a:spLocks noChangeArrowheads="1"/>
          </p:cNvSpPr>
          <p:nvPr/>
        </p:nvSpPr>
        <p:spPr bwMode="gray">
          <a:xfrm flipH="1">
            <a:off x="-2697163" y="1371600"/>
            <a:ext cx="252413" cy="252413"/>
          </a:xfrm>
          <a:prstGeom prst="rect">
            <a:avLst/>
          </a:prstGeom>
          <a:solidFill>
            <a:srgbClr val="DDF2FA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6" name="OceanIce" hidden="1"/>
          <p:cNvSpPr>
            <a:spLocks noChangeArrowheads="1"/>
          </p:cNvSpPr>
          <p:nvPr/>
        </p:nvSpPr>
        <p:spPr bwMode="gray">
          <a:xfrm>
            <a:off x="-2697163" y="433388"/>
            <a:ext cx="252413" cy="252412"/>
          </a:xfrm>
          <a:prstGeom prst="rect">
            <a:avLst/>
          </a:prstGeom>
          <a:solidFill>
            <a:srgbClr val="DDF2FA"/>
          </a:solidFill>
          <a:ln w="190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7" name="SunflowerLemon" hidden="1"/>
          <p:cNvSpPr>
            <a:spLocks noChangeArrowheads="1"/>
          </p:cNvSpPr>
          <p:nvPr/>
        </p:nvSpPr>
        <p:spPr bwMode="gray">
          <a:xfrm>
            <a:off x="-3000375" y="433388"/>
            <a:ext cx="252412" cy="252412"/>
          </a:xfrm>
          <a:prstGeom prst="rect">
            <a:avLst/>
          </a:prstGeom>
          <a:solidFill>
            <a:srgbClr val="FFF5AD"/>
          </a:solidFill>
          <a:ln w="1905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8" name="ForestLime" hidden="1"/>
          <p:cNvSpPr>
            <a:spLocks noChangeArrowheads="1"/>
          </p:cNvSpPr>
          <p:nvPr/>
        </p:nvSpPr>
        <p:spPr bwMode="gray">
          <a:xfrm>
            <a:off x="-2392363" y="433388"/>
            <a:ext cx="252413" cy="252412"/>
          </a:xfrm>
          <a:prstGeom prst="rect">
            <a:avLst/>
          </a:prstGeom>
          <a:solidFill>
            <a:srgbClr val="DBFEBC"/>
          </a:solidFill>
          <a:ln w="19050">
            <a:solidFill>
              <a:srgbClr val="00D581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099" name="TangerineMango" hidden="1"/>
          <p:cNvSpPr>
            <a:spLocks noChangeArrowheads="1"/>
          </p:cNvSpPr>
          <p:nvPr/>
        </p:nvSpPr>
        <p:spPr bwMode="gray">
          <a:xfrm>
            <a:off x="-1477963" y="433388"/>
            <a:ext cx="252413" cy="252412"/>
          </a:xfrm>
          <a:prstGeom prst="rect">
            <a:avLst/>
          </a:prstGeom>
          <a:solidFill>
            <a:srgbClr val="FFDCC7"/>
          </a:solidFill>
          <a:ln w="19050">
            <a:solidFill>
              <a:srgbClr val="FF7F17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 anchorCtr="1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100" name="GrapeLavender" hidden="1"/>
          <p:cNvSpPr>
            <a:spLocks noChangeArrowheads="1"/>
          </p:cNvSpPr>
          <p:nvPr/>
        </p:nvSpPr>
        <p:spPr bwMode="gray">
          <a:xfrm>
            <a:off x="-1782763" y="433388"/>
            <a:ext cx="252413" cy="252412"/>
          </a:xfrm>
          <a:prstGeom prst="rect">
            <a:avLst/>
          </a:prstGeom>
          <a:solidFill>
            <a:srgbClr val="D7CDEB"/>
          </a:solidFill>
          <a:ln w="1905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101" name="SteelChrome" hidden="1"/>
          <p:cNvSpPr>
            <a:spLocks noChangeArrowheads="1"/>
          </p:cNvSpPr>
          <p:nvPr/>
        </p:nvSpPr>
        <p:spPr bwMode="gray">
          <a:xfrm flipH="1">
            <a:off x="-2087563" y="433388"/>
            <a:ext cx="252413" cy="252412"/>
          </a:xfrm>
          <a:prstGeom prst="rect">
            <a:avLst/>
          </a:prstGeom>
          <a:solidFill>
            <a:srgbClr val="E6E6E6"/>
          </a:solidFill>
          <a:ln w="19050">
            <a:solidFill>
              <a:srgbClr val="969696"/>
            </a:solidFill>
            <a:miter lim="800000"/>
            <a:headEnd type="none" w="sm" len="sm"/>
            <a:tailEnd type="none" w="sm" len="sm"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grpSp>
        <p:nvGrpSpPr>
          <p:cNvPr id="9" name="ResizeProportionally" hidden="1"/>
          <p:cNvGrpSpPr>
            <a:grpSpLocks/>
          </p:cNvGrpSpPr>
          <p:nvPr/>
        </p:nvGrpSpPr>
        <p:grpSpPr bwMode="auto">
          <a:xfrm>
            <a:off x="-2063750" y="2209800"/>
            <a:ext cx="1047750" cy="985838"/>
            <a:chOff x="-1392" y="1392"/>
            <a:chExt cx="660" cy="621"/>
          </a:xfrm>
        </p:grpSpPr>
        <p:sp>
          <p:nvSpPr>
            <p:cNvPr id="87103" name="Line 63" hidden="1"/>
            <p:cNvSpPr>
              <a:spLocks noChangeShapeType="1"/>
            </p:cNvSpPr>
            <p:nvPr/>
          </p:nvSpPr>
          <p:spPr bwMode="gray">
            <a:xfrm flipH="1">
              <a:off x="-732" y="1392"/>
              <a:ext cx="0" cy="52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04" name="Line 64" hidden="1"/>
            <p:cNvSpPr>
              <a:spLocks noChangeShapeType="1"/>
            </p:cNvSpPr>
            <p:nvPr/>
          </p:nvSpPr>
          <p:spPr bwMode="gray">
            <a:xfrm flipH="1">
              <a:off x="-1392" y="2013"/>
              <a:ext cx="54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05" name="AutoShape 65" hidden="1"/>
            <p:cNvSpPr>
              <a:spLocks noChangeArrowheads="1"/>
            </p:cNvSpPr>
            <p:nvPr/>
          </p:nvSpPr>
          <p:spPr bwMode="auto">
            <a:xfrm flipH="1">
              <a:off x="-1310" y="1477"/>
              <a:ext cx="410" cy="399"/>
            </a:xfrm>
            <a:prstGeom prst="bevel">
              <a:avLst>
                <a:gd name="adj" fmla="val 12500"/>
              </a:avLst>
            </a:prstGeom>
            <a:solidFill>
              <a:srgbClr val="265DCA"/>
            </a:solidFill>
            <a:ln w="19050">
              <a:solidFill>
                <a:srgbClr val="265DCA"/>
              </a:solidFill>
              <a:miter lim="800000"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eaLnBrk="0" latinLnBrk="0" hangingPunct="0">
                <a:defRPr/>
              </a:pPr>
              <a:endParaRPr kumimoji="0" lang="ko-KR" altLang="ko-KR" sz="1000" b="0">
                <a:solidFill>
                  <a:srgbClr val="FFFFFF"/>
                </a:solidFill>
                <a:latin typeface="Frutiger 45 Light"/>
                <a:ea typeface="굴림"/>
              </a:endParaRPr>
            </a:p>
          </p:txBody>
        </p:sp>
      </p:grpSp>
      <p:grpSp>
        <p:nvGrpSpPr>
          <p:cNvPr id="10" name="Resize" hidden="1"/>
          <p:cNvGrpSpPr>
            <a:grpSpLocks/>
          </p:cNvGrpSpPr>
          <p:nvPr/>
        </p:nvGrpSpPr>
        <p:grpSpPr bwMode="auto">
          <a:xfrm>
            <a:off x="-2749550" y="3505200"/>
            <a:ext cx="1047750" cy="985838"/>
            <a:chOff x="-1824" y="2208"/>
            <a:chExt cx="660" cy="621"/>
          </a:xfrm>
        </p:grpSpPr>
        <p:sp>
          <p:nvSpPr>
            <p:cNvPr id="87107" name="Line 67" hidden="1"/>
            <p:cNvSpPr>
              <a:spLocks noChangeShapeType="1"/>
            </p:cNvSpPr>
            <p:nvPr/>
          </p:nvSpPr>
          <p:spPr bwMode="gray">
            <a:xfrm flipH="1">
              <a:off x="-1164" y="2208"/>
              <a:ext cx="0" cy="52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08" name="Line 68" hidden="1"/>
            <p:cNvSpPr>
              <a:spLocks noChangeShapeType="1"/>
            </p:cNvSpPr>
            <p:nvPr/>
          </p:nvSpPr>
          <p:spPr bwMode="gray">
            <a:xfrm flipH="1">
              <a:off x="-1824" y="2829"/>
              <a:ext cx="54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09" name="Oval 69" hidden="1"/>
            <p:cNvSpPr>
              <a:spLocks noChangeArrowheads="1"/>
            </p:cNvSpPr>
            <p:nvPr/>
          </p:nvSpPr>
          <p:spPr bwMode="auto">
            <a:xfrm rot="16200000" flipH="1">
              <a:off x="-1794" y="2325"/>
              <a:ext cx="525" cy="297"/>
            </a:xfrm>
            <a:prstGeom prst="ellipse">
              <a:avLst/>
            </a:prstGeom>
            <a:solidFill>
              <a:srgbClr val="265DCA"/>
            </a:solidFill>
            <a:ln w="19050">
              <a:solidFill>
                <a:srgbClr val="265DCA"/>
              </a:solidFill>
              <a:round/>
              <a:headEnd/>
              <a:tailEnd/>
            </a:ln>
            <a:effectLst/>
          </p:spPr>
          <p:txBody>
            <a:bodyPr vert="eaVert" lIns="36000" tIns="36000" rIns="36000" bIns="36000" anchor="ctr"/>
            <a:lstStyle/>
            <a:p>
              <a:pPr algn="ctr" eaLnBrk="0" latinLnBrk="0" hangingPunct="0">
                <a:defRPr/>
              </a:pPr>
              <a:endParaRPr kumimoji="0" lang="ko-KR" altLang="ko-KR" sz="1000" b="0">
                <a:solidFill>
                  <a:srgbClr val="FFFFFF"/>
                </a:solidFill>
                <a:latin typeface="Frutiger 45 Light"/>
                <a:ea typeface="굴림"/>
              </a:endParaRPr>
            </a:p>
          </p:txBody>
        </p:sp>
      </p:grpSp>
      <p:sp>
        <p:nvSpPr>
          <p:cNvPr id="87110" name="Blob" hidden="1"/>
          <p:cNvSpPr>
            <a:spLocks noChangeArrowheads="1"/>
          </p:cNvSpPr>
          <p:nvPr/>
        </p:nvSpPr>
        <p:spPr bwMode="auto">
          <a:xfrm>
            <a:off x="-1530350" y="3810000"/>
            <a:ext cx="368300" cy="381000"/>
          </a:xfrm>
          <a:prstGeom prst="ellipse">
            <a:avLst/>
          </a:prstGeom>
          <a:solidFill>
            <a:srgbClr val="FAE66E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lIns="36000" tIns="36000" rIns="18000" bIns="36000" anchor="ctr"/>
          <a:lstStyle/>
          <a:p>
            <a:pPr algn="ctr" eaLnBrk="0" latinLnBrk="0" hangingPunct="0">
              <a:defRPr/>
            </a:pPr>
            <a:r>
              <a:rPr kumimoji="0" lang="en-GB" altLang="ko-KR" sz="2600" b="0">
                <a:solidFill>
                  <a:srgbClr val="000000"/>
                </a:solidFill>
                <a:latin typeface="Arial" charset="0"/>
                <a:ea typeface="굴림"/>
              </a:rPr>
              <a:t>?</a:t>
            </a:r>
          </a:p>
        </p:txBody>
      </p:sp>
      <p:grpSp>
        <p:nvGrpSpPr>
          <p:cNvPr id="11" name="PasteSpecial" hidden="1"/>
          <p:cNvGrpSpPr>
            <a:grpSpLocks/>
          </p:cNvGrpSpPr>
          <p:nvPr/>
        </p:nvGrpSpPr>
        <p:grpSpPr bwMode="auto">
          <a:xfrm>
            <a:off x="-2901950" y="4876800"/>
            <a:ext cx="762000" cy="909638"/>
            <a:chOff x="-1920" y="3072"/>
            <a:chExt cx="480" cy="573"/>
          </a:xfrm>
        </p:grpSpPr>
        <p:sp>
          <p:nvSpPr>
            <p:cNvPr id="87112" name="AutoShape 72" hidden="1"/>
            <p:cNvSpPr>
              <a:spLocks noChangeArrowheads="1"/>
            </p:cNvSpPr>
            <p:nvPr/>
          </p:nvSpPr>
          <p:spPr bwMode="auto">
            <a:xfrm>
              <a:off x="-1920" y="3128"/>
              <a:ext cx="432" cy="469"/>
            </a:xfrm>
            <a:prstGeom prst="roundRect">
              <a:avLst>
                <a:gd name="adj" fmla="val 29398"/>
              </a:avLst>
            </a:prstGeom>
            <a:solidFill>
              <a:srgbClr val="7DD9FF"/>
            </a:solidFill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13" name="AutoShape 73" hidden="1"/>
            <p:cNvSpPr>
              <a:spLocks noChangeArrowheads="1"/>
            </p:cNvSpPr>
            <p:nvPr/>
          </p:nvSpPr>
          <p:spPr bwMode="auto">
            <a:xfrm flipV="1">
              <a:off x="-1845" y="3072"/>
              <a:ext cx="294" cy="141"/>
            </a:xfrm>
            <a:custGeom>
              <a:avLst/>
              <a:gdLst>
                <a:gd name="G0" fmla="+- 7087 0 0"/>
                <a:gd name="G1" fmla="+- 21600 0 7087"/>
                <a:gd name="G2" fmla="*/ 7087 1 2"/>
                <a:gd name="G3" fmla="+- 21600 0 G2"/>
                <a:gd name="G4" fmla="+/ 7087 21600 2"/>
                <a:gd name="G5" fmla="+/ G1 0 2"/>
                <a:gd name="G6" fmla="*/ 21600 21600 7087"/>
                <a:gd name="G7" fmla="*/ G6 1 2"/>
                <a:gd name="G8" fmla="+- 21600 0 G7"/>
                <a:gd name="G9" fmla="*/ 21600 1 2"/>
                <a:gd name="G10" fmla="+- 7087 0 G9"/>
                <a:gd name="G11" fmla="?: G10 G8 0"/>
                <a:gd name="G12" fmla="?: G10 G7 21600"/>
                <a:gd name="T0" fmla="*/ 18056 w 21600"/>
                <a:gd name="T1" fmla="*/ 10800 h 21600"/>
                <a:gd name="T2" fmla="*/ 10800 w 21600"/>
                <a:gd name="T3" fmla="*/ 21600 h 21600"/>
                <a:gd name="T4" fmla="*/ 3544 w 21600"/>
                <a:gd name="T5" fmla="*/ 10800 h 21600"/>
                <a:gd name="T6" fmla="*/ 10800 w 21600"/>
                <a:gd name="T7" fmla="*/ 0 h 21600"/>
                <a:gd name="T8" fmla="*/ 5344 w 21600"/>
                <a:gd name="T9" fmla="*/ 5344 h 21600"/>
                <a:gd name="T10" fmla="*/ 16256 w 21600"/>
                <a:gd name="T11" fmla="*/ 1625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7087" y="21600"/>
                  </a:lnTo>
                  <a:lnTo>
                    <a:pt x="1451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14" name="Line 74" hidden="1"/>
            <p:cNvSpPr>
              <a:spLocks noChangeShapeType="1"/>
            </p:cNvSpPr>
            <p:nvPr/>
          </p:nvSpPr>
          <p:spPr bwMode="auto">
            <a:xfrm>
              <a:off x="-1728" y="3143"/>
              <a:ext cx="7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grpSp>
          <p:nvGrpSpPr>
            <p:cNvPr id="12" name="Group 75" hidden="1"/>
            <p:cNvGrpSpPr>
              <a:grpSpLocks/>
            </p:cNvGrpSpPr>
            <p:nvPr/>
          </p:nvGrpSpPr>
          <p:grpSpPr bwMode="auto">
            <a:xfrm>
              <a:off x="-1728" y="3357"/>
              <a:ext cx="288" cy="288"/>
              <a:chOff x="2592" y="3744"/>
              <a:chExt cx="336" cy="288"/>
            </a:xfrm>
          </p:grpSpPr>
          <p:grpSp>
            <p:nvGrpSpPr>
              <p:cNvPr id="13" name="Group 76" hidden="1"/>
              <p:cNvGrpSpPr>
                <a:grpSpLocks/>
              </p:cNvGrpSpPr>
              <p:nvPr/>
            </p:nvGrpSpPr>
            <p:grpSpPr bwMode="auto">
              <a:xfrm>
                <a:off x="2592" y="3744"/>
                <a:ext cx="336" cy="288"/>
                <a:chOff x="2592" y="3744"/>
                <a:chExt cx="336" cy="288"/>
              </a:xfrm>
            </p:grpSpPr>
            <p:sp>
              <p:nvSpPr>
                <p:cNvPr id="87117" name="Freeform 77" hidden="1"/>
                <p:cNvSpPr>
                  <a:spLocks/>
                </p:cNvSpPr>
                <p:nvPr/>
              </p:nvSpPr>
              <p:spPr bwMode="auto">
                <a:xfrm>
                  <a:off x="2592" y="3744"/>
                  <a:ext cx="336" cy="288"/>
                </a:xfrm>
                <a:custGeom>
                  <a:avLst/>
                  <a:gdLst/>
                  <a:ahLst/>
                  <a:cxnLst>
                    <a:cxn ang="0">
                      <a:pos x="0" y="288"/>
                    </a:cxn>
                    <a:cxn ang="0">
                      <a:pos x="0" y="0"/>
                    </a:cxn>
                    <a:cxn ang="0">
                      <a:pos x="240" y="0"/>
                    </a:cxn>
                    <a:cxn ang="0">
                      <a:pos x="336" y="96"/>
                    </a:cxn>
                    <a:cxn ang="0">
                      <a:pos x="336" y="288"/>
                    </a:cxn>
                    <a:cxn ang="0">
                      <a:pos x="0" y="288"/>
                    </a:cxn>
                  </a:cxnLst>
                  <a:rect l="0" t="0" r="r" b="b"/>
                  <a:pathLst>
                    <a:path w="336" h="288">
                      <a:moveTo>
                        <a:pt x="0" y="288"/>
                      </a:moveTo>
                      <a:lnTo>
                        <a:pt x="0" y="0"/>
                      </a:lnTo>
                      <a:lnTo>
                        <a:pt x="240" y="0"/>
                      </a:lnTo>
                      <a:lnTo>
                        <a:pt x="336" y="96"/>
                      </a:lnTo>
                      <a:lnTo>
                        <a:pt x="336" y="288"/>
                      </a:lnTo>
                      <a:lnTo>
                        <a:pt x="0" y="2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lIns="36000" tIns="36000" rIns="36000" bIns="36000" anchor="ctr"/>
                <a:lstStyle/>
                <a:p>
                  <a:pPr algn="ctr" latinLnBrk="0">
                    <a:lnSpc>
                      <a:spcPct val="90000"/>
                    </a:lnSpc>
                    <a:spcBef>
                      <a:spcPct val="40000"/>
                    </a:spcBef>
                    <a:buSzPct val="130000"/>
                    <a:defRPr/>
                  </a:pPr>
                  <a:endParaRPr lang="ko-KR" altLang="en-US">
                    <a:ea typeface="HY헤드라인M" pitchFamily="18" charset="-127"/>
                  </a:endParaRPr>
                </a:p>
              </p:txBody>
            </p:sp>
            <p:sp>
              <p:nvSpPr>
                <p:cNvPr id="87118" name="Line 78" hidden="1"/>
                <p:cNvSpPr>
                  <a:spLocks noChangeShapeType="1"/>
                </p:cNvSpPr>
                <p:nvPr/>
              </p:nvSpPr>
              <p:spPr bwMode="auto">
                <a:xfrm>
                  <a:off x="2648" y="3837"/>
                  <a:ext cx="136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36000" tIns="36000" rIns="36000" bIns="36000" anchor="ctr"/>
                <a:lstStyle/>
                <a:p>
                  <a:pPr algn="ctr" latinLnBrk="0">
                    <a:lnSpc>
                      <a:spcPct val="90000"/>
                    </a:lnSpc>
                    <a:spcBef>
                      <a:spcPct val="40000"/>
                    </a:spcBef>
                    <a:buSzPct val="130000"/>
                    <a:defRPr/>
                  </a:pPr>
                  <a:endParaRPr lang="ko-KR" altLang="en-US">
                    <a:ea typeface="HY헤드라인M" pitchFamily="18" charset="-127"/>
                  </a:endParaRPr>
                </a:p>
              </p:txBody>
            </p:sp>
            <p:sp>
              <p:nvSpPr>
                <p:cNvPr id="87119" name="Line 79" hidden="1"/>
                <p:cNvSpPr>
                  <a:spLocks noChangeShapeType="1"/>
                </p:cNvSpPr>
                <p:nvPr/>
              </p:nvSpPr>
              <p:spPr bwMode="auto">
                <a:xfrm>
                  <a:off x="2648" y="3942"/>
                  <a:ext cx="224" cy="0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36000" tIns="36000" rIns="36000" bIns="36000" anchor="ctr"/>
                <a:lstStyle/>
                <a:p>
                  <a:pPr algn="ctr" latinLnBrk="0">
                    <a:lnSpc>
                      <a:spcPct val="90000"/>
                    </a:lnSpc>
                    <a:spcBef>
                      <a:spcPct val="40000"/>
                    </a:spcBef>
                    <a:buSzPct val="130000"/>
                    <a:defRPr/>
                  </a:pPr>
                  <a:endParaRPr lang="ko-KR" altLang="en-US">
                    <a:ea typeface="HY헤드라인M" pitchFamily="18" charset="-127"/>
                  </a:endParaRPr>
                </a:p>
              </p:txBody>
            </p:sp>
          </p:grpSp>
          <p:sp>
            <p:nvSpPr>
              <p:cNvPr id="87120" name="Freeform 80" hidden="1"/>
              <p:cNvSpPr>
                <a:spLocks/>
              </p:cNvSpPr>
              <p:nvPr/>
            </p:nvSpPr>
            <p:spPr bwMode="auto">
              <a:xfrm>
                <a:off x="2832" y="3744"/>
                <a:ext cx="96" cy="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96"/>
                  </a:cxn>
                  <a:cxn ang="0">
                    <a:pos x="96" y="96"/>
                  </a:cxn>
                </a:cxnLst>
                <a:rect l="0" t="0" r="r" b="b"/>
                <a:pathLst>
                  <a:path w="96" h="96">
                    <a:moveTo>
                      <a:pt x="0" y="0"/>
                    </a:moveTo>
                    <a:lnTo>
                      <a:pt x="0" y="96"/>
                    </a:lnTo>
                    <a:lnTo>
                      <a:pt x="96" y="96"/>
                    </a:ln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lIns="36000" tIns="36000" rIns="36000" bIns="36000" anchor="ctr"/>
              <a:lstStyle/>
              <a:p>
                <a:pPr algn="ctr" latinLnBrk="0">
                  <a:lnSpc>
                    <a:spcPct val="90000"/>
                  </a:lnSpc>
                  <a:spcBef>
                    <a:spcPct val="40000"/>
                  </a:spcBef>
                  <a:buSzPct val="130000"/>
                  <a:defRPr/>
                </a:pPr>
                <a:endParaRPr lang="ko-KR" altLang="en-US">
                  <a:ea typeface="HY헤드라인M" pitchFamily="18" charset="-127"/>
                </a:endParaRPr>
              </a:p>
            </p:txBody>
          </p:sp>
        </p:grpSp>
      </p:grpSp>
      <p:grpSp>
        <p:nvGrpSpPr>
          <p:cNvPr id="14" name="GotoExcelChart" hidden="1"/>
          <p:cNvGrpSpPr>
            <a:grpSpLocks/>
          </p:cNvGrpSpPr>
          <p:nvPr/>
        </p:nvGrpSpPr>
        <p:grpSpPr bwMode="auto">
          <a:xfrm>
            <a:off x="-1911350" y="5029200"/>
            <a:ext cx="911225" cy="914400"/>
            <a:chOff x="-1296" y="3168"/>
            <a:chExt cx="574" cy="576"/>
          </a:xfrm>
        </p:grpSpPr>
        <p:sp>
          <p:nvSpPr>
            <p:cNvPr id="87122" name="Rectangle 82" hidden="1"/>
            <p:cNvSpPr>
              <a:spLocks noChangeArrowheads="1"/>
            </p:cNvSpPr>
            <p:nvPr/>
          </p:nvSpPr>
          <p:spPr bwMode="gray">
            <a:xfrm>
              <a:off x="-904" y="3298"/>
              <a:ext cx="103" cy="403"/>
            </a:xfrm>
            <a:prstGeom prst="rect">
              <a:avLst/>
            </a:prstGeom>
            <a:solidFill>
              <a:srgbClr val="00B481"/>
            </a:solidFill>
            <a:ln w="19050">
              <a:solidFill>
                <a:srgbClr val="00B481"/>
              </a:solidFill>
              <a:miter lim="800000"/>
              <a:headEnd/>
              <a:tailEnd/>
            </a:ln>
            <a:effectLst/>
          </p:spPr>
          <p:txBody>
            <a:bodyPr lIns="35941" tIns="35941" rIns="35941" bIns="35941" anchor="ctr"/>
            <a:lstStyle/>
            <a:p>
              <a:pPr algn="ctr" eaLnBrk="0" latinLnBrk="0" hangingPunct="0">
                <a:defRPr/>
              </a:pPr>
              <a:endParaRPr kumimoji="0" lang="ko-KR" altLang="ko-KR" sz="1000">
                <a:solidFill>
                  <a:srgbClr val="FFFFFF"/>
                </a:solidFill>
                <a:latin typeface="Frutiger 45 Light"/>
                <a:ea typeface="굴림"/>
              </a:endParaRPr>
            </a:p>
          </p:txBody>
        </p:sp>
        <p:sp>
          <p:nvSpPr>
            <p:cNvPr id="87123" name="Rectangle 83" hidden="1"/>
            <p:cNvSpPr>
              <a:spLocks noChangeArrowheads="1"/>
            </p:cNvSpPr>
            <p:nvPr/>
          </p:nvSpPr>
          <p:spPr bwMode="gray">
            <a:xfrm>
              <a:off x="-1075" y="3183"/>
              <a:ext cx="95" cy="518"/>
            </a:xfrm>
            <a:prstGeom prst="rect">
              <a:avLst/>
            </a:prstGeom>
            <a:solidFill>
              <a:srgbClr val="FFCC11"/>
            </a:solidFill>
            <a:ln w="19050">
              <a:solidFill>
                <a:srgbClr val="FFCC11"/>
              </a:solidFill>
              <a:miter lim="800000"/>
              <a:headEnd/>
              <a:tailEnd/>
            </a:ln>
            <a:effectLst/>
          </p:spPr>
          <p:txBody>
            <a:bodyPr lIns="35941" tIns="35941" rIns="35941" bIns="35941" anchor="ctr"/>
            <a:lstStyle/>
            <a:p>
              <a:pPr algn="ctr" eaLnBrk="0" latinLnBrk="0" hangingPunct="0">
                <a:defRPr/>
              </a:pPr>
              <a:endParaRPr kumimoji="0" lang="ko-KR" altLang="ko-KR" sz="1000">
                <a:solidFill>
                  <a:srgbClr val="000000"/>
                </a:solidFill>
                <a:latin typeface="Frutiger 45 Light"/>
                <a:ea typeface="굴림"/>
              </a:endParaRPr>
            </a:p>
          </p:txBody>
        </p:sp>
        <p:sp>
          <p:nvSpPr>
            <p:cNvPr id="87124" name="Rectangle 84" hidden="1"/>
            <p:cNvSpPr>
              <a:spLocks noChangeArrowheads="1"/>
            </p:cNvSpPr>
            <p:nvPr/>
          </p:nvSpPr>
          <p:spPr bwMode="gray">
            <a:xfrm>
              <a:off x="-1247" y="3561"/>
              <a:ext cx="101" cy="140"/>
            </a:xfrm>
            <a:prstGeom prst="rect">
              <a:avLst/>
            </a:prstGeom>
            <a:solidFill>
              <a:srgbClr val="265DCA"/>
            </a:solidFill>
            <a:ln w="19050">
              <a:solidFill>
                <a:srgbClr val="265DCA"/>
              </a:solidFill>
              <a:miter lim="800000"/>
              <a:headEnd/>
              <a:tailEnd/>
            </a:ln>
            <a:effectLst/>
          </p:spPr>
          <p:txBody>
            <a:bodyPr lIns="35941" tIns="35941" rIns="35941" bIns="35941" anchor="ctr"/>
            <a:lstStyle/>
            <a:p>
              <a:pPr algn="ctr" eaLnBrk="0" latinLnBrk="0" hangingPunct="0">
                <a:defRPr/>
              </a:pPr>
              <a:endParaRPr kumimoji="0" lang="ko-KR" altLang="ko-KR" sz="1000">
                <a:solidFill>
                  <a:srgbClr val="FFFFFF"/>
                </a:solidFill>
                <a:latin typeface="Frutiger 45 Light"/>
                <a:ea typeface="굴림"/>
              </a:endParaRPr>
            </a:p>
          </p:txBody>
        </p:sp>
        <p:sp>
          <p:nvSpPr>
            <p:cNvPr id="87125" name="Freeform 85" hidden="1"/>
            <p:cNvSpPr>
              <a:spLocks/>
            </p:cNvSpPr>
            <p:nvPr/>
          </p:nvSpPr>
          <p:spPr bwMode="auto">
            <a:xfrm>
              <a:off x="-1296" y="3168"/>
              <a:ext cx="528" cy="576"/>
            </a:xfrm>
            <a:custGeom>
              <a:avLst/>
              <a:gdLst/>
              <a:ahLst/>
              <a:cxnLst>
                <a:cxn ang="0">
                  <a:pos x="336" y="480"/>
                </a:cxn>
                <a:cxn ang="0">
                  <a:pos x="0" y="480"/>
                </a:cxn>
                <a:cxn ang="0">
                  <a:pos x="0" y="0"/>
                </a:cxn>
              </a:cxnLst>
              <a:rect l="0" t="0" r="r" b="b"/>
              <a:pathLst>
                <a:path w="336" h="480">
                  <a:moveTo>
                    <a:pt x="336" y="480"/>
                  </a:moveTo>
                  <a:lnTo>
                    <a:pt x="0" y="480"/>
                  </a:ln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26" name="Text Box 86" hidden="1"/>
            <p:cNvSpPr txBox="1">
              <a:spLocks noChangeArrowheads="1"/>
            </p:cNvSpPr>
            <p:nvPr/>
          </p:nvSpPr>
          <p:spPr bwMode="auto">
            <a:xfrm>
              <a:off x="-1232" y="3246"/>
              <a:ext cx="510" cy="44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algn="ctr" eaLnBrk="0" latinLnBrk="0" hangingPunct="0">
                <a:lnSpc>
                  <a:spcPct val="80000"/>
                </a:lnSpc>
                <a:defRPr/>
              </a:pPr>
              <a:r>
                <a:rPr kumimoji="0" lang="en-GB" altLang="ko-KR" sz="5800" b="0">
                  <a:solidFill>
                    <a:srgbClr val="000000"/>
                  </a:solidFill>
                  <a:latin typeface="Impact" pitchFamily="34" charset="0"/>
                  <a:ea typeface="굴림"/>
                </a:rPr>
                <a:t>GO</a:t>
              </a:r>
            </a:p>
          </p:txBody>
        </p:sp>
      </p:grpSp>
      <p:grpSp>
        <p:nvGrpSpPr>
          <p:cNvPr id="15" name="MapTools" hidden="1"/>
          <p:cNvGrpSpPr>
            <a:grpSpLocks/>
          </p:cNvGrpSpPr>
          <p:nvPr/>
        </p:nvGrpSpPr>
        <p:grpSpPr bwMode="auto">
          <a:xfrm>
            <a:off x="-1454150" y="4572000"/>
            <a:ext cx="444500" cy="762000"/>
            <a:chOff x="816" y="1056"/>
            <a:chExt cx="1573" cy="2688"/>
          </a:xfrm>
        </p:grpSpPr>
        <p:sp>
          <p:nvSpPr>
            <p:cNvPr id="87128" name="Freeform 88" hidden="1"/>
            <p:cNvSpPr>
              <a:spLocks/>
            </p:cNvSpPr>
            <p:nvPr/>
          </p:nvSpPr>
          <p:spPr bwMode="auto">
            <a:xfrm>
              <a:off x="1080" y="1056"/>
              <a:ext cx="455" cy="39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5" y="5"/>
                </a:cxn>
                <a:cxn ang="0">
                  <a:pos x="4" y="7"/>
                </a:cxn>
                <a:cxn ang="0">
                  <a:pos x="5" y="8"/>
                </a:cxn>
                <a:cxn ang="0">
                  <a:pos x="6" y="8"/>
                </a:cxn>
                <a:cxn ang="0">
                  <a:pos x="5" y="5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3" y="3"/>
                </a:cxn>
                <a:cxn ang="0">
                  <a:pos x="14" y="5"/>
                </a:cxn>
                <a:cxn ang="0">
                  <a:pos x="20" y="5"/>
                </a:cxn>
                <a:cxn ang="0">
                  <a:pos x="23" y="5"/>
                </a:cxn>
                <a:cxn ang="0">
                  <a:pos x="25" y="5"/>
                </a:cxn>
                <a:cxn ang="0">
                  <a:pos x="24" y="4"/>
                </a:cxn>
                <a:cxn ang="0">
                  <a:pos x="29" y="4"/>
                </a:cxn>
                <a:cxn ang="0">
                  <a:pos x="27" y="5"/>
                </a:cxn>
                <a:cxn ang="0">
                  <a:pos x="28" y="5"/>
                </a:cxn>
                <a:cxn ang="0">
                  <a:pos x="30" y="6"/>
                </a:cxn>
                <a:cxn ang="0">
                  <a:pos x="33" y="9"/>
                </a:cxn>
                <a:cxn ang="0">
                  <a:pos x="32" y="10"/>
                </a:cxn>
                <a:cxn ang="0">
                  <a:pos x="34" y="10"/>
                </a:cxn>
                <a:cxn ang="0">
                  <a:pos x="35" y="11"/>
                </a:cxn>
                <a:cxn ang="0">
                  <a:pos x="33" y="13"/>
                </a:cxn>
                <a:cxn ang="0">
                  <a:pos x="32" y="14"/>
                </a:cxn>
                <a:cxn ang="0">
                  <a:pos x="31" y="16"/>
                </a:cxn>
                <a:cxn ang="0">
                  <a:pos x="33" y="18"/>
                </a:cxn>
                <a:cxn ang="0">
                  <a:pos x="32" y="20"/>
                </a:cxn>
                <a:cxn ang="0">
                  <a:pos x="30" y="21"/>
                </a:cxn>
                <a:cxn ang="0">
                  <a:pos x="27" y="22"/>
                </a:cxn>
                <a:cxn ang="0">
                  <a:pos x="24" y="21"/>
                </a:cxn>
                <a:cxn ang="0">
                  <a:pos x="23" y="22"/>
                </a:cxn>
                <a:cxn ang="0">
                  <a:pos x="24" y="24"/>
                </a:cxn>
                <a:cxn ang="0">
                  <a:pos x="26" y="26"/>
                </a:cxn>
                <a:cxn ang="0">
                  <a:pos x="24" y="27"/>
                </a:cxn>
                <a:cxn ang="0">
                  <a:pos x="21" y="29"/>
                </a:cxn>
                <a:cxn ang="0">
                  <a:pos x="18" y="30"/>
                </a:cxn>
                <a:cxn ang="0">
                  <a:pos x="16" y="26"/>
                </a:cxn>
                <a:cxn ang="0">
                  <a:pos x="16" y="23"/>
                </a:cxn>
                <a:cxn ang="0">
                  <a:pos x="15" y="21"/>
                </a:cxn>
                <a:cxn ang="0">
                  <a:pos x="15" y="18"/>
                </a:cxn>
                <a:cxn ang="0">
                  <a:pos x="15" y="16"/>
                </a:cxn>
                <a:cxn ang="0">
                  <a:pos x="13" y="16"/>
                </a:cxn>
                <a:cxn ang="0">
                  <a:pos x="10" y="16"/>
                </a:cxn>
                <a:cxn ang="0">
                  <a:pos x="7" y="13"/>
                </a:cxn>
                <a:cxn ang="0">
                  <a:pos x="4" y="13"/>
                </a:cxn>
                <a:cxn ang="0">
                  <a:pos x="3" y="10"/>
                </a:cxn>
                <a:cxn ang="0">
                  <a:pos x="1" y="8"/>
                </a:cxn>
                <a:cxn ang="0">
                  <a:pos x="1" y="7"/>
                </a:cxn>
                <a:cxn ang="0">
                  <a:pos x="2" y="4"/>
                </a:cxn>
                <a:cxn ang="0">
                  <a:pos x="5" y="1"/>
                </a:cxn>
              </a:cxnLst>
              <a:rect l="0" t="0" r="r" b="b"/>
              <a:pathLst>
                <a:path w="35" h="30">
                  <a:moveTo>
                    <a:pt x="5" y="1"/>
                  </a:moveTo>
                  <a:lnTo>
                    <a:pt x="4" y="2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6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8" y="1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2"/>
                  </a:lnTo>
                  <a:lnTo>
                    <a:pt x="13" y="3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9" y="4"/>
                  </a:lnTo>
                  <a:lnTo>
                    <a:pt x="20" y="5"/>
                  </a:lnTo>
                  <a:lnTo>
                    <a:pt x="21" y="5"/>
                  </a:lnTo>
                  <a:lnTo>
                    <a:pt x="23" y="5"/>
                  </a:lnTo>
                  <a:lnTo>
                    <a:pt x="24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8" y="5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2" y="8"/>
                  </a:lnTo>
                  <a:lnTo>
                    <a:pt x="33" y="9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3" y="10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4" y="13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3" y="18"/>
                  </a:lnTo>
                  <a:lnTo>
                    <a:pt x="33" y="19"/>
                  </a:lnTo>
                  <a:lnTo>
                    <a:pt x="32" y="20"/>
                  </a:lnTo>
                  <a:lnTo>
                    <a:pt x="31" y="20"/>
                  </a:lnTo>
                  <a:lnTo>
                    <a:pt x="30" y="21"/>
                  </a:lnTo>
                  <a:lnTo>
                    <a:pt x="28" y="21"/>
                  </a:lnTo>
                  <a:lnTo>
                    <a:pt x="27" y="22"/>
                  </a:lnTo>
                  <a:lnTo>
                    <a:pt x="26" y="22"/>
                  </a:lnTo>
                  <a:lnTo>
                    <a:pt x="24" y="21"/>
                  </a:lnTo>
                  <a:lnTo>
                    <a:pt x="22" y="21"/>
                  </a:lnTo>
                  <a:lnTo>
                    <a:pt x="23" y="22"/>
                  </a:lnTo>
                  <a:lnTo>
                    <a:pt x="24" y="22"/>
                  </a:lnTo>
                  <a:lnTo>
                    <a:pt x="24" y="24"/>
                  </a:lnTo>
                  <a:lnTo>
                    <a:pt x="24" y="25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4" y="27"/>
                  </a:lnTo>
                  <a:lnTo>
                    <a:pt x="24" y="28"/>
                  </a:lnTo>
                  <a:lnTo>
                    <a:pt x="21" y="29"/>
                  </a:lnTo>
                  <a:lnTo>
                    <a:pt x="20" y="30"/>
                  </a:lnTo>
                  <a:lnTo>
                    <a:pt x="18" y="30"/>
                  </a:lnTo>
                  <a:lnTo>
                    <a:pt x="17" y="28"/>
                  </a:lnTo>
                  <a:lnTo>
                    <a:pt x="16" y="26"/>
                  </a:lnTo>
                  <a:lnTo>
                    <a:pt x="15" y="25"/>
                  </a:lnTo>
                  <a:lnTo>
                    <a:pt x="16" y="23"/>
                  </a:lnTo>
                  <a:lnTo>
                    <a:pt x="15" y="22"/>
                  </a:lnTo>
                  <a:lnTo>
                    <a:pt x="15" y="21"/>
                  </a:lnTo>
                  <a:lnTo>
                    <a:pt x="14" y="20"/>
                  </a:lnTo>
                  <a:lnTo>
                    <a:pt x="15" y="18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3" y="16"/>
                  </a:lnTo>
                  <a:lnTo>
                    <a:pt x="12" y="16"/>
                  </a:lnTo>
                  <a:lnTo>
                    <a:pt x="10" y="16"/>
                  </a:lnTo>
                  <a:lnTo>
                    <a:pt x="9" y="14"/>
                  </a:lnTo>
                  <a:lnTo>
                    <a:pt x="7" y="13"/>
                  </a:lnTo>
                  <a:lnTo>
                    <a:pt x="5" y="14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3" y="10"/>
                  </a:lnTo>
                  <a:lnTo>
                    <a:pt x="2" y="9"/>
                  </a:lnTo>
                  <a:lnTo>
                    <a:pt x="1" y="8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5"/>
                  </a:lnTo>
                  <a:lnTo>
                    <a:pt x="2" y="4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29" name="Freeform 89" hidden="1"/>
            <p:cNvSpPr>
              <a:spLocks/>
            </p:cNvSpPr>
            <p:nvPr/>
          </p:nvSpPr>
          <p:spPr bwMode="auto">
            <a:xfrm>
              <a:off x="827" y="1426"/>
              <a:ext cx="185" cy="218"/>
            </a:xfrm>
            <a:custGeom>
              <a:avLst/>
              <a:gdLst/>
              <a:ahLst/>
              <a:cxnLst>
                <a:cxn ang="0">
                  <a:pos x="14" y="4"/>
                </a:cxn>
                <a:cxn ang="0">
                  <a:pos x="12" y="3"/>
                </a:cxn>
                <a:cxn ang="0">
                  <a:pos x="12" y="3"/>
                </a:cxn>
                <a:cxn ang="0">
                  <a:pos x="9" y="3"/>
                </a:cxn>
                <a:cxn ang="0">
                  <a:pos x="9" y="2"/>
                </a:cxn>
                <a:cxn ang="0">
                  <a:pos x="8" y="2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3"/>
                </a:cxn>
                <a:cxn ang="0">
                  <a:pos x="1" y="5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1" y="11"/>
                </a:cxn>
                <a:cxn ang="0">
                  <a:pos x="2" y="9"/>
                </a:cxn>
                <a:cxn ang="0">
                  <a:pos x="2" y="10"/>
                </a:cxn>
                <a:cxn ang="0">
                  <a:pos x="2" y="12"/>
                </a:cxn>
                <a:cxn ang="0">
                  <a:pos x="1" y="13"/>
                </a:cxn>
                <a:cxn ang="0">
                  <a:pos x="1" y="14"/>
                </a:cxn>
                <a:cxn ang="0">
                  <a:pos x="0" y="14"/>
                </a:cxn>
                <a:cxn ang="0">
                  <a:pos x="1" y="15"/>
                </a:cxn>
                <a:cxn ang="0">
                  <a:pos x="2" y="15"/>
                </a:cxn>
                <a:cxn ang="0">
                  <a:pos x="2" y="16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4" y="16"/>
                </a:cxn>
                <a:cxn ang="0">
                  <a:pos x="5" y="16"/>
                </a:cxn>
                <a:cxn ang="0">
                  <a:pos x="5" y="14"/>
                </a:cxn>
                <a:cxn ang="0">
                  <a:pos x="6" y="13"/>
                </a:cxn>
                <a:cxn ang="0">
                  <a:pos x="7" y="13"/>
                </a:cxn>
                <a:cxn ang="0">
                  <a:pos x="7" y="12"/>
                </a:cxn>
                <a:cxn ang="0">
                  <a:pos x="11" y="10"/>
                </a:cxn>
                <a:cxn ang="0">
                  <a:pos x="13" y="8"/>
                </a:cxn>
                <a:cxn ang="0">
                  <a:pos x="14" y="6"/>
                </a:cxn>
                <a:cxn ang="0">
                  <a:pos x="14" y="6"/>
                </a:cxn>
                <a:cxn ang="0">
                  <a:pos x="13" y="4"/>
                </a:cxn>
                <a:cxn ang="0">
                  <a:pos x="13" y="4"/>
                </a:cxn>
                <a:cxn ang="0">
                  <a:pos x="14" y="4"/>
                </a:cxn>
                <a:cxn ang="0">
                  <a:pos x="14" y="4"/>
                </a:cxn>
              </a:cxnLst>
              <a:rect l="0" t="0" r="r" b="b"/>
              <a:pathLst>
                <a:path w="14" h="17">
                  <a:moveTo>
                    <a:pt x="14" y="4"/>
                  </a:moveTo>
                  <a:lnTo>
                    <a:pt x="12" y="3"/>
                  </a:lnTo>
                  <a:lnTo>
                    <a:pt x="12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8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1" y="5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0" y="14"/>
                  </a:lnTo>
                  <a:lnTo>
                    <a:pt x="1" y="15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6" y="13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11" y="10"/>
                  </a:lnTo>
                  <a:lnTo>
                    <a:pt x="13" y="8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14" y="4"/>
                  </a:lnTo>
                  <a:lnTo>
                    <a:pt x="14" y="4"/>
                  </a:lnTo>
                </a:path>
              </a:pathLst>
            </a:custGeom>
            <a:solidFill>
              <a:srgbClr val="D4D4D4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0" name="Freeform 90" hidden="1"/>
            <p:cNvSpPr>
              <a:spLocks/>
            </p:cNvSpPr>
            <p:nvPr/>
          </p:nvSpPr>
          <p:spPr bwMode="auto">
            <a:xfrm>
              <a:off x="1445" y="2131"/>
              <a:ext cx="275" cy="302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" y="6"/>
                </a:cxn>
                <a:cxn ang="0">
                  <a:pos x="1" y="4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10" y="1"/>
                </a:cxn>
                <a:cxn ang="0">
                  <a:pos x="12" y="3"/>
                </a:cxn>
                <a:cxn ang="0">
                  <a:pos x="12" y="3"/>
                </a:cxn>
                <a:cxn ang="0">
                  <a:pos x="12" y="4"/>
                </a:cxn>
                <a:cxn ang="0">
                  <a:pos x="12" y="7"/>
                </a:cxn>
                <a:cxn ang="0">
                  <a:pos x="12" y="8"/>
                </a:cxn>
                <a:cxn ang="0">
                  <a:pos x="14" y="8"/>
                </a:cxn>
                <a:cxn ang="0">
                  <a:pos x="16" y="8"/>
                </a:cxn>
                <a:cxn ang="0">
                  <a:pos x="18" y="9"/>
                </a:cxn>
                <a:cxn ang="0">
                  <a:pos x="18" y="9"/>
                </a:cxn>
                <a:cxn ang="0">
                  <a:pos x="18" y="12"/>
                </a:cxn>
                <a:cxn ang="0">
                  <a:pos x="19" y="13"/>
                </a:cxn>
                <a:cxn ang="0">
                  <a:pos x="19" y="13"/>
                </a:cxn>
                <a:cxn ang="0">
                  <a:pos x="21" y="13"/>
                </a:cxn>
                <a:cxn ang="0">
                  <a:pos x="21" y="13"/>
                </a:cxn>
                <a:cxn ang="0">
                  <a:pos x="21" y="15"/>
                </a:cxn>
                <a:cxn ang="0">
                  <a:pos x="21" y="18"/>
                </a:cxn>
                <a:cxn ang="0">
                  <a:pos x="20" y="20"/>
                </a:cxn>
                <a:cxn ang="0">
                  <a:pos x="18" y="23"/>
                </a:cxn>
                <a:cxn ang="0">
                  <a:pos x="15" y="23"/>
                </a:cxn>
                <a:cxn ang="0">
                  <a:pos x="13" y="23"/>
                </a:cxn>
                <a:cxn ang="0">
                  <a:pos x="11" y="22"/>
                </a:cxn>
                <a:cxn ang="0">
                  <a:pos x="11" y="22"/>
                </a:cxn>
                <a:cxn ang="0">
                  <a:pos x="11" y="21"/>
                </a:cxn>
                <a:cxn ang="0">
                  <a:pos x="13" y="18"/>
                </a:cxn>
                <a:cxn ang="0">
                  <a:pos x="12" y="17"/>
                </a:cxn>
                <a:cxn ang="0">
                  <a:pos x="11" y="16"/>
                </a:cxn>
                <a:cxn ang="0">
                  <a:pos x="8" y="14"/>
                </a:cxn>
                <a:cxn ang="0">
                  <a:pos x="5" y="13"/>
                </a:cxn>
                <a:cxn ang="0">
                  <a:pos x="4" y="12"/>
                </a:cxn>
                <a:cxn ang="0">
                  <a:pos x="2" y="11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0" y="9"/>
                </a:cxn>
              </a:cxnLst>
              <a:rect l="0" t="0" r="r" b="b"/>
              <a:pathLst>
                <a:path w="21" h="23">
                  <a:moveTo>
                    <a:pt x="0" y="9"/>
                  </a:moveTo>
                  <a:lnTo>
                    <a:pt x="1" y="6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21" y="18"/>
                  </a:lnTo>
                  <a:lnTo>
                    <a:pt x="20" y="20"/>
                  </a:lnTo>
                  <a:lnTo>
                    <a:pt x="18" y="23"/>
                  </a:lnTo>
                  <a:lnTo>
                    <a:pt x="15" y="23"/>
                  </a:lnTo>
                  <a:lnTo>
                    <a:pt x="13" y="23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1"/>
                  </a:lnTo>
                  <a:lnTo>
                    <a:pt x="13" y="18"/>
                  </a:lnTo>
                  <a:lnTo>
                    <a:pt x="12" y="17"/>
                  </a:lnTo>
                  <a:lnTo>
                    <a:pt x="11" y="16"/>
                  </a:lnTo>
                  <a:lnTo>
                    <a:pt x="8" y="14"/>
                  </a:lnTo>
                  <a:lnTo>
                    <a:pt x="5" y="13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1" name="Freeform 91" hidden="1"/>
            <p:cNvSpPr>
              <a:spLocks/>
            </p:cNvSpPr>
            <p:nvPr/>
          </p:nvSpPr>
          <p:spPr bwMode="auto">
            <a:xfrm>
              <a:off x="1720" y="1280"/>
              <a:ext cx="107" cy="129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7" y="3"/>
                </a:cxn>
                <a:cxn ang="0">
                  <a:pos x="5" y="2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1" y="4"/>
                </a:cxn>
                <a:cxn ang="0">
                  <a:pos x="1" y="5"/>
                </a:cxn>
                <a:cxn ang="0">
                  <a:pos x="1" y="8"/>
                </a:cxn>
                <a:cxn ang="0">
                  <a:pos x="0" y="9"/>
                </a:cxn>
                <a:cxn ang="0">
                  <a:pos x="1" y="10"/>
                </a:cxn>
                <a:cxn ang="0">
                  <a:pos x="3" y="9"/>
                </a:cxn>
                <a:cxn ang="0">
                  <a:pos x="4" y="9"/>
                </a:cxn>
                <a:cxn ang="0">
                  <a:pos x="5" y="8"/>
                </a:cxn>
                <a:cxn ang="0">
                  <a:pos x="6" y="7"/>
                </a:cxn>
                <a:cxn ang="0">
                  <a:pos x="8" y="4"/>
                </a:cxn>
                <a:cxn ang="0">
                  <a:pos x="8" y="4"/>
                </a:cxn>
              </a:cxnLst>
              <a:rect l="0" t="0" r="r" b="b"/>
              <a:pathLst>
                <a:path w="8" h="10">
                  <a:moveTo>
                    <a:pt x="8" y="4"/>
                  </a:moveTo>
                  <a:lnTo>
                    <a:pt x="8" y="4"/>
                  </a:lnTo>
                  <a:lnTo>
                    <a:pt x="7" y="3"/>
                  </a:lnTo>
                  <a:lnTo>
                    <a:pt x="5" y="2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8"/>
                  </a:lnTo>
                  <a:lnTo>
                    <a:pt x="0" y="9"/>
                  </a:lnTo>
                  <a:lnTo>
                    <a:pt x="1" y="10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8"/>
                  </a:lnTo>
                  <a:lnTo>
                    <a:pt x="6" y="7"/>
                  </a:lnTo>
                  <a:lnTo>
                    <a:pt x="8" y="4"/>
                  </a:lnTo>
                  <a:lnTo>
                    <a:pt x="8" y="4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2" name="Freeform 92" hidden="1"/>
            <p:cNvSpPr>
              <a:spLocks/>
            </p:cNvSpPr>
            <p:nvPr/>
          </p:nvSpPr>
          <p:spPr bwMode="auto">
            <a:xfrm>
              <a:off x="1591" y="2534"/>
              <a:ext cx="180" cy="20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" y="1"/>
                </a:cxn>
                <a:cxn ang="0">
                  <a:pos x="1" y="4"/>
                </a:cxn>
                <a:cxn ang="0">
                  <a:pos x="1" y="6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1" y="13"/>
                </a:cxn>
                <a:cxn ang="0">
                  <a:pos x="3" y="13"/>
                </a:cxn>
                <a:cxn ang="0">
                  <a:pos x="6" y="15"/>
                </a:cxn>
                <a:cxn ang="0">
                  <a:pos x="7" y="14"/>
                </a:cxn>
                <a:cxn ang="0">
                  <a:pos x="9" y="15"/>
                </a:cxn>
                <a:cxn ang="0">
                  <a:pos x="11" y="14"/>
                </a:cxn>
                <a:cxn ang="0">
                  <a:pos x="13" y="11"/>
                </a:cxn>
                <a:cxn ang="0">
                  <a:pos x="13" y="11"/>
                </a:cxn>
                <a:cxn ang="0">
                  <a:pos x="13" y="9"/>
                </a:cxn>
                <a:cxn ang="0">
                  <a:pos x="14" y="8"/>
                </a:cxn>
                <a:cxn ang="0">
                  <a:pos x="12" y="7"/>
                </a:cxn>
                <a:cxn ang="0">
                  <a:pos x="12" y="6"/>
                </a:cxn>
                <a:cxn ang="0">
                  <a:pos x="10" y="5"/>
                </a:cxn>
                <a:cxn ang="0">
                  <a:pos x="10" y="4"/>
                </a:cxn>
                <a:cxn ang="0">
                  <a:pos x="8" y="4"/>
                </a:cxn>
                <a:cxn ang="0">
                  <a:pos x="7" y="2"/>
                </a:cxn>
                <a:cxn ang="0">
                  <a:pos x="7" y="3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4" h="15">
                  <a:moveTo>
                    <a:pt x="2" y="0"/>
                  </a:moveTo>
                  <a:lnTo>
                    <a:pt x="1" y="1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9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13"/>
                  </a:lnTo>
                  <a:lnTo>
                    <a:pt x="3" y="13"/>
                  </a:lnTo>
                  <a:lnTo>
                    <a:pt x="6" y="15"/>
                  </a:lnTo>
                  <a:lnTo>
                    <a:pt x="7" y="14"/>
                  </a:lnTo>
                  <a:lnTo>
                    <a:pt x="9" y="15"/>
                  </a:lnTo>
                  <a:lnTo>
                    <a:pt x="11" y="14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9"/>
                  </a:lnTo>
                  <a:lnTo>
                    <a:pt x="14" y="8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0" y="5"/>
                  </a:lnTo>
                  <a:lnTo>
                    <a:pt x="10" y="4"/>
                  </a:lnTo>
                  <a:lnTo>
                    <a:pt x="8" y="4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3" name="Freeform 93" hidden="1"/>
            <p:cNvSpPr>
              <a:spLocks/>
            </p:cNvSpPr>
            <p:nvPr/>
          </p:nvSpPr>
          <p:spPr bwMode="auto">
            <a:xfrm>
              <a:off x="1445" y="2131"/>
              <a:ext cx="275" cy="302"/>
            </a:xfrm>
            <a:custGeom>
              <a:avLst/>
              <a:gdLst/>
              <a:ahLst/>
              <a:cxnLst>
                <a:cxn ang="0">
                  <a:pos x="12" y="3"/>
                </a:cxn>
                <a:cxn ang="0">
                  <a:pos x="12" y="3"/>
                </a:cxn>
                <a:cxn ang="0">
                  <a:pos x="12" y="4"/>
                </a:cxn>
                <a:cxn ang="0">
                  <a:pos x="12" y="7"/>
                </a:cxn>
                <a:cxn ang="0">
                  <a:pos x="12" y="8"/>
                </a:cxn>
                <a:cxn ang="0">
                  <a:pos x="14" y="8"/>
                </a:cxn>
                <a:cxn ang="0">
                  <a:pos x="16" y="8"/>
                </a:cxn>
                <a:cxn ang="0">
                  <a:pos x="18" y="9"/>
                </a:cxn>
                <a:cxn ang="0">
                  <a:pos x="18" y="9"/>
                </a:cxn>
                <a:cxn ang="0">
                  <a:pos x="18" y="12"/>
                </a:cxn>
                <a:cxn ang="0">
                  <a:pos x="19" y="13"/>
                </a:cxn>
                <a:cxn ang="0">
                  <a:pos x="19" y="13"/>
                </a:cxn>
                <a:cxn ang="0">
                  <a:pos x="21" y="13"/>
                </a:cxn>
                <a:cxn ang="0">
                  <a:pos x="21" y="13"/>
                </a:cxn>
                <a:cxn ang="0">
                  <a:pos x="21" y="15"/>
                </a:cxn>
                <a:cxn ang="0">
                  <a:pos x="21" y="18"/>
                </a:cxn>
                <a:cxn ang="0">
                  <a:pos x="20" y="20"/>
                </a:cxn>
                <a:cxn ang="0">
                  <a:pos x="18" y="23"/>
                </a:cxn>
                <a:cxn ang="0">
                  <a:pos x="15" y="23"/>
                </a:cxn>
                <a:cxn ang="0">
                  <a:pos x="13" y="23"/>
                </a:cxn>
                <a:cxn ang="0">
                  <a:pos x="11" y="22"/>
                </a:cxn>
                <a:cxn ang="0">
                  <a:pos x="11" y="22"/>
                </a:cxn>
                <a:cxn ang="0">
                  <a:pos x="11" y="21"/>
                </a:cxn>
                <a:cxn ang="0">
                  <a:pos x="13" y="18"/>
                </a:cxn>
                <a:cxn ang="0">
                  <a:pos x="12" y="17"/>
                </a:cxn>
                <a:cxn ang="0">
                  <a:pos x="11" y="16"/>
                </a:cxn>
                <a:cxn ang="0">
                  <a:pos x="8" y="14"/>
                </a:cxn>
                <a:cxn ang="0">
                  <a:pos x="5" y="13"/>
                </a:cxn>
                <a:cxn ang="0">
                  <a:pos x="4" y="12"/>
                </a:cxn>
                <a:cxn ang="0">
                  <a:pos x="2" y="11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6"/>
                </a:cxn>
                <a:cxn ang="0">
                  <a:pos x="1" y="4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10" y="1"/>
                </a:cxn>
                <a:cxn ang="0">
                  <a:pos x="12" y="3"/>
                </a:cxn>
                <a:cxn ang="0">
                  <a:pos x="12" y="3"/>
                </a:cxn>
              </a:cxnLst>
              <a:rect l="0" t="0" r="r" b="b"/>
              <a:pathLst>
                <a:path w="21" h="23">
                  <a:moveTo>
                    <a:pt x="12" y="3"/>
                  </a:moveTo>
                  <a:lnTo>
                    <a:pt x="12" y="3"/>
                  </a:lnTo>
                  <a:lnTo>
                    <a:pt x="12" y="4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21" y="18"/>
                  </a:lnTo>
                  <a:lnTo>
                    <a:pt x="20" y="20"/>
                  </a:lnTo>
                  <a:lnTo>
                    <a:pt x="18" y="23"/>
                  </a:lnTo>
                  <a:lnTo>
                    <a:pt x="15" y="23"/>
                  </a:lnTo>
                  <a:lnTo>
                    <a:pt x="13" y="23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1"/>
                  </a:lnTo>
                  <a:lnTo>
                    <a:pt x="13" y="18"/>
                  </a:lnTo>
                  <a:lnTo>
                    <a:pt x="12" y="17"/>
                  </a:lnTo>
                  <a:lnTo>
                    <a:pt x="11" y="16"/>
                  </a:lnTo>
                  <a:lnTo>
                    <a:pt x="8" y="14"/>
                  </a:lnTo>
                  <a:lnTo>
                    <a:pt x="5" y="13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6"/>
                  </a:lnTo>
                  <a:lnTo>
                    <a:pt x="1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3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4" name="Freeform 94" hidden="1"/>
            <p:cNvSpPr>
              <a:spLocks/>
            </p:cNvSpPr>
            <p:nvPr/>
          </p:nvSpPr>
          <p:spPr bwMode="auto">
            <a:xfrm>
              <a:off x="1496" y="3492"/>
              <a:ext cx="67" cy="56"/>
            </a:xfrm>
            <a:custGeom>
              <a:avLst/>
              <a:gdLst/>
              <a:ahLst/>
              <a:cxnLst>
                <a:cxn ang="0">
                  <a:pos x="5" y="1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2" y="4"/>
                </a:cxn>
                <a:cxn ang="0">
                  <a:pos x="1" y="4"/>
                </a:cxn>
                <a:cxn ang="0">
                  <a:pos x="0" y="3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3" y="2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0"/>
                </a:cxn>
                <a:cxn ang="0">
                  <a:pos x="3" y="1"/>
                </a:cxn>
                <a:cxn ang="0">
                  <a:pos x="5" y="1"/>
                </a:cxn>
                <a:cxn ang="0">
                  <a:pos x="5" y="1"/>
                </a:cxn>
              </a:cxnLst>
              <a:rect l="0" t="0" r="r" b="b"/>
              <a:pathLst>
                <a:path w="5" h="4">
                  <a:moveTo>
                    <a:pt x="5" y="1"/>
                  </a:moveTo>
                  <a:lnTo>
                    <a:pt x="5" y="1"/>
                  </a:lnTo>
                  <a:lnTo>
                    <a:pt x="5" y="1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1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5" name="Freeform 95" hidden="1"/>
            <p:cNvSpPr>
              <a:spLocks/>
            </p:cNvSpPr>
            <p:nvPr/>
          </p:nvSpPr>
          <p:spPr bwMode="auto">
            <a:xfrm>
              <a:off x="1552" y="3492"/>
              <a:ext cx="62" cy="67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2" y="4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2" y="4"/>
                </a:cxn>
                <a:cxn ang="0">
                  <a:pos x="1" y="4"/>
                </a:cxn>
                <a:cxn ang="0">
                  <a:pos x="1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2" y="2"/>
                </a:cxn>
                <a:cxn ang="0">
                  <a:pos x="1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5" h="5">
                  <a:moveTo>
                    <a:pt x="4" y="2"/>
                  </a:moveTo>
                  <a:lnTo>
                    <a:pt x="3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2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6" name="Freeform 96" hidden="1"/>
            <p:cNvSpPr>
              <a:spLocks/>
            </p:cNvSpPr>
            <p:nvPr/>
          </p:nvSpPr>
          <p:spPr bwMode="auto">
            <a:xfrm>
              <a:off x="1209" y="1801"/>
              <a:ext cx="404" cy="459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7" y="0"/>
                </a:cxn>
                <a:cxn ang="0">
                  <a:pos x="11" y="0"/>
                </a:cxn>
                <a:cxn ang="0">
                  <a:pos x="11" y="2"/>
                </a:cxn>
                <a:cxn ang="0">
                  <a:pos x="11" y="6"/>
                </a:cxn>
                <a:cxn ang="0">
                  <a:pos x="16" y="7"/>
                </a:cxn>
                <a:cxn ang="0">
                  <a:pos x="19" y="9"/>
                </a:cxn>
                <a:cxn ang="0">
                  <a:pos x="22" y="10"/>
                </a:cxn>
                <a:cxn ang="0">
                  <a:pos x="23" y="11"/>
                </a:cxn>
                <a:cxn ang="0">
                  <a:pos x="24" y="14"/>
                </a:cxn>
                <a:cxn ang="0">
                  <a:pos x="24" y="17"/>
                </a:cxn>
                <a:cxn ang="0">
                  <a:pos x="29" y="19"/>
                </a:cxn>
                <a:cxn ang="0">
                  <a:pos x="30" y="20"/>
                </a:cxn>
                <a:cxn ang="0">
                  <a:pos x="31" y="25"/>
                </a:cxn>
                <a:cxn ang="0">
                  <a:pos x="30" y="27"/>
                </a:cxn>
                <a:cxn ang="0">
                  <a:pos x="28" y="26"/>
                </a:cxn>
                <a:cxn ang="0">
                  <a:pos x="25" y="25"/>
                </a:cxn>
                <a:cxn ang="0">
                  <a:pos x="20" y="28"/>
                </a:cxn>
                <a:cxn ang="0">
                  <a:pos x="19" y="31"/>
                </a:cxn>
                <a:cxn ang="0">
                  <a:pos x="17" y="33"/>
                </a:cxn>
                <a:cxn ang="0">
                  <a:pos x="13" y="35"/>
                </a:cxn>
                <a:cxn ang="0">
                  <a:pos x="10" y="33"/>
                </a:cxn>
                <a:cxn ang="0">
                  <a:pos x="6" y="35"/>
                </a:cxn>
                <a:cxn ang="0">
                  <a:pos x="4" y="35"/>
                </a:cxn>
                <a:cxn ang="0">
                  <a:pos x="2" y="29"/>
                </a:cxn>
                <a:cxn ang="0">
                  <a:pos x="2" y="28"/>
                </a:cxn>
                <a:cxn ang="0">
                  <a:pos x="2" y="27"/>
                </a:cxn>
                <a:cxn ang="0">
                  <a:pos x="1" y="24"/>
                </a:cxn>
                <a:cxn ang="0">
                  <a:pos x="0" y="21"/>
                </a:cxn>
                <a:cxn ang="0">
                  <a:pos x="1" y="18"/>
                </a:cxn>
                <a:cxn ang="0">
                  <a:pos x="0" y="16"/>
                </a:cxn>
                <a:cxn ang="0">
                  <a:pos x="1" y="14"/>
                </a:cxn>
                <a:cxn ang="0">
                  <a:pos x="1" y="12"/>
                </a:cxn>
                <a:cxn ang="0">
                  <a:pos x="2" y="7"/>
                </a:cxn>
                <a:cxn ang="0">
                  <a:pos x="0" y="3"/>
                </a:cxn>
              </a:cxnLst>
              <a:rect l="0" t="0" r="r" b="b"/>
              <a:pathLst>
                <a:path w="31" h="35">
                  <a:moveTo>
                    <a:pt x="0" y="3"/>
                  </a:moveTo>
                  <a:lnTo>
                    <a:pt x="3" y="3"/>
                  </a:lnTo>
                  <a:lnTo>
                    <a:pt x="5" y="2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11" y="6"/>
                  </a:lnTo>
                  <a:lnTo>
                    <a:pt x="13" y="7"/>
                  </a:lnTo>
                  <a:lnTo>
                    <a:pt x="16" y="7"/>
                  </a:lnTo>
                  <a:lnTo>
                    <a:pt x="17" y="8"/>
                  </a:lnTo>
                  <a:lnTo>
                    <a:pt x="19" y="9"/>
                  </a:lnTo>
                  <a:lnTo>
                    <a:pt x="20" y="10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4" y="13"/>
                  </a:lnTo>
                  <a:lnTo>
                    <a:pt x="24" y="14"/>
                  </a:lnTo>
                  <a:lnTo>
                    <a:pt x="23" y="14"/>
                  </a:lnTo>
                  <a:lnTo>
                    <a:pt x="24" y="17"/>
                  </a:lnTo>
                  <a:lnTo>
                    <a:pt x="29" y="17"/>
                  </a:lnTo>
                  <a:lnTo>
                    <a:pt x="29" y="19"/>
                  </a:lnTo>
                  <a:lnTo>
                    <a:pt x="29" y="20"/>
                  </a:lnTo>
                  <a:lnTo>
                    <a:pt x="30" y="20"/>
                  </a:lnTo>
                  <a:lnTo>
                    <a:pt x="31" y="22"/>
                  </a:lnTo>
                  <a:lnTo>
                    <a:pt x="31" y="25"/>
                  </a:lnTo>
                  <a:lnTo>
                    <a:pt x="30" y="26"/>
                  </a:lnTo>
                  <a:lnTo>
                    <a:pt x="30" y="27"/>
                  </a:lnTo>
                  <a:lnTo>
                    <a:pt x="30" y="28"/>
                  </a:lnTo>
                  <a:lnTo>
                    <a:pt x="28" y="26"/>
                  </a:lnTo>
                  <a:lnTo>
                    <a:pt x="27" y="25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20" y="28"/>
                  </a:lnTo>
                  <a:lnTo>
                    <a:pt x="19" y="29"/>
                  </a:lnTo>
                  <a:lnTo>
                    <a:pt x="19" y="31"/>
                  </a:lnTo>
                  <a:lnTo>
                    <a:pt x="18" y="34"/>
                  </a:lnTo>
                  <a:lnTo>
                    <a:pt x="17" y="33"/>
                  </a:lnTo>
                  <a:lnTo>
                    <a:pt x="14" y="33"/>
                  </a:lnTo>
                  <a:lnTo>
                    <a:pt x="13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9" y="32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3" y="30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7"/>
                  </a:lnTo>
                  <a:lnTo>
                    <a:pt x="2" y="25"/>
                  </a:lnTo>
                  <a:lnTo>
                    <a:pt x="1" y="24"/>
                  </a:lnTo>
                  <a:lnTo>
                    <a:pt x="1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1" y="18"/>
                  </a:lnTo>
                  <a:lnTo>
                    <a:pt x="1" y="17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1" y="14"/>
                  </a:lnTo>
                  <a:lnTo>
                    <a:pt x="0" y="13"/>
                  </a:lnTo>
                  <a:lnTo>
                    <a:pt x="1" y="12"/>
                  </a:lnTo>
                  <a:lnTo>
                    <a:pt x="1" y="8"/>
                  </a:lnTo>
                  <a:lnTo>
                    <a:pt x="2" y="7"/>
                  </a:lnTo>
                  <a:lnTo>
                    <a:pt x="0" y="3"/>
                  </a:lnTo>
                  <a:lnTo>
                    <a:pt x="0" y="3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7" name="Freeform 97" hidden="1"/>
            <p:cNvSpPr>
              <a:spLocks/>
            </p:cNvSpPr>
            <p:nvPr/>
          </p:nvSpPr>
          <p:spPr bwMode="auto">
            <a:xfrm>
              <a:off x="1850" y="1476"/>
              <a:ext cx="79" cy="50"/>
            </a:xfrm>
            <a:custGeom>
              <a:avLst/>
              <a:gdLst/>
              <a:ahLst/>
              <a:cxnLst>
                <a:cxn ang="0">
                  <a:pos x="6" y="1"/>
                </a:cxn>
                <a:cxn ang="0">
                  <a:pos x="6" y="2"/>
                </a:cxn>
                <a:cxn ang="0">
                  <a:pos x="4" y="4"/>
                </a:cxn>
                <a:cxn ang="0">
                  <a:pos x="2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6" y="1"/>
                </a:cxn>
                <a:cxn ang="0">
                  <a:pos x="6" y="1"/>
                </a:cxn>
              </a:cxnLst>
              <a:rect l="0" t="0" r="r" b="b"/>
              <a:pathLst>
                <a:path w="6" h="4">
                  <a:moveTo>
                    <a:pt x="6" y="1"/>
                  </a:moveTo>
                  <a:lnTo>
                    <a:pt x="6" y="2"/>
                  </a:lnTo>
                  <a:lnTo>
                    <a:pt x="4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6" y="1"/>
                  </a:lnTo>
                </a:path>
              </a:pathLst>
            </a:custGeom>
            <a:solidFill>
              <a:srgbClr val="D4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8" name="Freeform 98" hidden="1"/>
            <p:cNvSpPr>
              <a:spLocks/>
            </p:cNvSpPr>
            <p:nvPr/>
          </p:nvSpPr>
          <p:spPr bwMode="auto">
            <a:xfrm>
              <a:off x="1237" y="3576"/>
              <a:ext cx="118" cy="129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2" y="4"/>
                </a:cxn>
                <a:cxn ang="0">
                  <a:pos x="7" y="8"/>
                </a:cxn>
                <a:cxn ang="0">
                  <a:pos x="9" y="9"/>
                </a:cxn>
                <a:cxn ang="0">
                  <a:pos x="9" y="10"/>
                </a:cxn>
                <a:cxn ang="0">
                  <a:pos x="9" y="10"/>
                </a:cxn>
                <a:cxn ang="0">
                  <a:pos x="8" y="10"/>
                </a:cxn>
                <a:cxn ang="0">
                  <a:pos x="6" y="1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0" y="10"/>
                </a:cxn>
              </a:cxnLst>
              <a:rect l="0" t="0" r="r" b="b"/>
              <a:pathLst>
                <a:path w="9" h="10">
                  <a:moveTo>
                    <a:pt x="0" y="1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4"/>
                  </a:lnTo>
                  <a:lnTo>
                    <a:pt x="7" y="8"/>
                  </a:lnTo>
                  <a:lnTo>
                    <a:pt x="9" y="9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0" y="1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39" name="Freeform 99" hidden="1"/>
            <p:cNvSpPr>
              <a:spLocks/>
            </p:cNvSpPr>
            <p:nvPr/>
          </p:nvSpPr>
          <p:spPr bwMode="auto">
            <a:xfrm>
              <a:off x="1001" y="2081"/>
              <a:ext cx="287" cy="1557"/>
            </a:xfrm>
            <a:custGeom>
              <a:avLst/>
              <a:gdLst/>
              <a:ahLst/>
              <a:cxnLst>
                <a:cxn ang="0">
                  <a:pos x="18" y="4"/>
                </a:cxn>
                <a:cxn ang="0">
                  <a:pos x="18" y="7"/>
                </a:cxn>
                <a:cxn ang="0">
                  <a:pos x="21" y="14"/>
                </a:cxn>
                <a:cxn ang="0">
                  <a:pos x="19" y="19"/>
                </a:cxn>
                <a:cxn ang="0">
                  <a:pos x="19" y="26"/>
                </a:cxn>
                <a:cxn ang="0">
                  <a:pos x="15" y="33"/>
                </a:cxn>
                <a:cxn ang="0">
                  <a:pos x="14" y="40"/>
                </a:cxn>
                <a:cxn ang="0">
                  <a:pos x="15" y="45"/>
                </a:cxn>
                <a:cxn ang="0">
                  <a:pos x="13" y="51"/>
                </a:cxn>
                <a:cxn ang="0">
                  <a:pos x="12" y="59"/>
                </a:cxn>
                <a:cxn ang="0">
                  <a:pos x="10" y="71"/>
                </a:cxn>
                <a:cxn ang="0">
                  <a:pos x="9" y="77"/>
                </a:cxn>
                <a:cxn ang="0">
                  <a:pos x="10" y="82"/>
                </a:cxn>
                <a:cxn ang="0">
                  <a:pos x="10" y="83"/>
                </a:cxn>
                <a:cxn ang="0">
                  <a:pos x="10" y="90"/>
                </a:cxn>
                <a:cxn ang="0">
                  <a:pos x="8" y="98"/>
                </a:cxn>
                <a:cxn ang="0">
                  <a:pos x="7" y="106"/>
                </a:cxn>
                <a:cxn ang="0">
                  <a:pos x="15" y="111"/>
                </a:cxn>
                <a:cxn ang="0">
                  <a:pos x="16" y="112"/>
                </a:cxn>
                <a:cxn ang="0">
                  <a:pos x="11" y="119"/>
                </a:cxn>
                <a:cxn ang="0">
                  <a:pos x="9" y="117"/>
                </a:cxn>
                <a:cxn ang="0">
                  <a:pos x="9" y="113"/>
                </a:cxn>
                <a:cxn ang="0">
                  <a:pos x="8" y="112"/>
                </a:cxn>
                <a:cxn ang="0">
                  <a:pos x="8" y="110"/>
                </a:cxn>
                <a:cxn ang="0">
                  <a:pos x="7" y="111"/>
                </a:cxn>
                <a:cxn ang="0">
                  <a:pos x="6" y="110"/>
                </a:cxn>
                <a:cxn ang="0">
                  <a:pos x="5" y="106"/>
                </a:cxn>
                <a:cxn ang="0">
                  <a:pos x="5" y="105"/>
                </a:cxn>
                <a:cxn ang="0">
                  <a:pos x="4" y="102"/>
                </a:cxn>
                <a:cxn ang="0">
                  <a:pos x="4" y="100"/>
                </a:cxn>
                <a:cxn ang="0">
                  <a:pos x="4" y="98"/>
                </a:cxn>
                <a:cxn ang="0">
                  <a:pos x="5" y="96"/>
                </a:cxn>
                <a:cxn ang="0">
                  <a:pos x="4" y="96"/>
                </a:cxn>
                <a:cxn ang="0">
                  <a:pos x="5" y="94"/>
                </a:cxn>
                <a:cxn ang="0">
                  <a:pos x="3" y="93"/>
                </a:cxn>
                <a:cxn ang="0">
                  <a:pos x="4" y="90"/>
                </a:cxn>
                <a:cxn ang="0">
                  <a:pos x="1" y="90"/>
                </a:cxn>
                <a:cxn ang="0">
                  <a:pos x="0" y="91"/>
                </a:cxn>
                <a:cxn ang="0">
                  <a:pos x="2" y="88"/>
                </a:cxn>
                <a:cxn ang="0">
                  <a:pos x="4" y="89"/>
                </a:cxn>
                <a:cxn ang="0">
                  <a:pos x="6" y="88"/>
                </a:cxn>
                <a:cxn ang="0">
                  <a:pos x="6" y="86"/>
                </a:cxn>
                <a:cxn ang="0">
                  <a:pos x="6" y="85"/>
                </a:cxn>
                <a:cxn ang="0">
                  <a:pos x="7" y="85"/>
                </a:cxn>
                <a:cxn ang="0">
                  <a:pos x="8" y="83"/>
                </a:cxn>
                <a:cxn ang="0">
                  <a:pos x="7" y="78"/>
                </a:cxn>
                <a:cxn ang="0">
                  <a:pos x="8" y="75"/>
                </a:cxn>
                <a:cxn ang="0">
                  <a:pos x="9" y="75"/>
                </a:cxn>
                <a:cxn ang="0">
                  <a:pos x="9" y="72"/>
                </a:cxn>
                <a:cxn ang="0">
                  <a:pos x="6" y="72"/>
                </a:cxn>
                <a:cxn ang="0">
                  <a:pos x="6" y="66"/>
                </a:cxn>
                <a:cxn ang="0">
                  <a:pos x="6" y="60"/>
                </a:cxn>
                <a:cxn ang="0">
                  <a:pos x="7" y="57"/>
                </a:cxn>
                <a:cxn ang="0">
                  <a:pos x="9" y="50"/>
                </a:cxn>
                <a:cxn ang="0">
                  <a:pos x="11" y="43"/>
                </a:cxn>
                <a:cxn ang="0">
                  <a:pos x="11" y="35"/>
                </a:cxn>
                <a:cxn ang="0">
                  <a:pos x="11" y="31"/>
                </a:cxn>
                <a:cxn ang="0">
                  <a:pos x="13" y="25"/>
                </a:cxn>
                <a:cxn ang="0">
                  <a:pos x="13" y="15"/>
                </a:cxn>
                <a:cxn ang="0">
                  <a:pos x="14" y="6"/>
                </a:cxn>
                <a:cxn ang="0">
                  <a:pos x="16" y="0"/>
                </a:cxn>
              </a:cxnLst>
              <a:rect l="0" t="0" r="r" b="b"/>
              <a:pathLst>
                <a:path w="22" h="119">
                  <a:moveTo>
                    <a:pt x="16" y="0"/>
                  </a:moveTo>
                  <a:lnTo>
                    <a:pt x="17" y="1"/>
                  </a:lnTo>
                  <a:lnTo>
                    <a:pt x="17" y="3"/>
                  </a:lnTo>
                  <a:lnTo>
                    <a:pt x="18" y="4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9" y="9"/>
                  </a:lnTo>
                  <a:lnTo>
                    <a:pt x="20" y="14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15"/>
                  </a:lnTo>
                  <a:lnTo>
                    <a:pt x="22" y="17"/>
                  </a:lnTo>
                  <a:lnTo>
                    <a:pt x="19" y="19"/>
                  </a:lnTo>
                  <a:lnTo>
                    <a:pt x="19" y="20"/>
                  </a:lnTo>
                  <a:lnTo>
                    <a:pt x="18" y="21"/>
                  </a:lnTo>
                  <a:lnTo>
                    <a:pt x="18" y="22"/>
                  </a:lnTo>
                  <a:lnTo>
                    <a:pt x="19" y="26"/>
                  </a:lnTo>
                  <a:lnTo>
                    <a:pt x="18" y="27"/>
                  </a:lnTo>
                  <a:lnTo>
                    <a:pt x="17" y="28"/>
                  </a:lnTo>
                  <a:lnTo>
                    <a:pt x="16" y="29"/>
                  </a:lnTo>
                  <a:lnTo>
                    <a:pt x="15" y="33"/>
                  </a:lnTo>
                  <a:lnTo>
                    <a:pt x="15" y="35"/>
                  </a:lnTo>
                  <a:lnTo>
                    <a:pt x="13" y="38"/>
                  </a:lnTo>
                  <a:lnTo>
                    <a:pt x="13" y="40"/>
                  </a:lnTo>
                  <a:lnTo>
                    <a:pt x="14" y="40"/>
                  </a:lnTo>
                  <a:lnTo>
                    <a:pt x="14" y="42"/>
                  </a:lnTo>
                  <a:lnTo>
                    <a:pt x="14" y="43"/>
                  </a:lnTo>
                  <a:lnTo>
                    <a:pt x="14" y="44"/>
                  </a:lnTo>
                  <a:lnTo>
                    <a:pt x="15" y="45"/>
                  </a:lnTo>
                  <a:lnTo>
                    <a:pt x="15" y="47"/>
                  </a:lnTo>
                  <a:lnTo>
                    <a:pt x="14" y="49"/>
                  </a:lnTo>
                  <a:lnTo>
                    <a:pt x="14" y="50"/>
                  </a:lnTo>
                  <a:lnTo>
                    <a:pt x="13" y="51"/>
                  </a:lnTo>
                  <a:lnTo>
                    <a:pt x="14" y="53"/>
                  </a:lnTo>
                  <a:lnTo>
                    <a:pt x="12" y="55"/>
                  </a:lnTo>
                  <a:lnTo>
                    <a:pt x="12" y="56"/>
                  </a:lnTo>
                  <a:lnTo>
                    <a:pt x="12" y="59"/>
                  </a:lnTo>
                  <a:lnTo>
                    <a:pt x="12" y="62"/>
                  </a:lnTo>
                  <a:lnTo>
                    <a:pt x="11" y="63"/>
                  </a:lnTo>
                  <a:lnTo>
                    <a:pt x="10" y="67"/>
                  </a:lnTo>
                  <a:lnTo>
                    <a:pt x="10" y="71"/>
                  </a:lnTo>
                  <a:lnTo>
                    <a:pt x="10" y="72"/>
                  </a:lnTo>
                  <a:lnTo>
                    <a:pt x="10" y="73"/>
                  </a:lnTo>
                  <a:lnTo>
                    <a:pt x="9" y="75"/>
                  </a:lnTo>
                  <a:lnTo>
                    <a:pt x="9" y="77"/>
                  </a:lnTo>
                  <a:lnTo>
                    <a:pt x="10" y="77"/>
                  </a:lnTo>
                  <a:lnTo>
                    <a:pt x="10" y="79"/>
                  </a:lnTo>
                  <a:lnTo>
                    <a:pt x="10" y="80"/>
                  </a:lnTo>
                  <a:lnTo>
                    <a:pt x="10" y="82"/>
                  </a:lnTo>
                  <a:lnTo>
                    <a:pt x="11" y="82"/>
                  </a:lnTo>
                  <a:lnTo>
                    <a:pt x="11" y="83"/>
                  </a:lnTo>
                  <a:lnTo>
                    <a:pt x="11" y="83"/>
                  </a:lnTo>
                  <a:lnTo>
                    <a:pt x="10" y="83"/>
                  </a:lnTo>
                  <a:lnTo>
                    <a:pt x="10" y="84"/>
                  </a:lnTo>
                  <a:lnTo>
                    <a:pt x="11" y="84"/>
                  </a:lnTo>
                  <a:lnTo>
                    <a:pt x="10" y="86"/>
                  </a:lnTo>
                  <a:lnTo>
                    <a:pt x="10" y="90"/>
                  </a:lnTo>
                  <a:lnTo>
                    <a:pt x="10" y="92"/>
                  </a:lnTo>
                  <a:lnTo>
                    <a:pt x="9" y="94"/>
                  </a:lnTo>
                  <a:lnTo>
                    <a:pt x="9" y="96"/>
                  </a:lnTo>
                  <a:lnTo>
                    <a:pt x="8" y="98"/>
                  </a:lnTo>
                  <a:lnTo>
                    <a:pt x="6" y="101"/>
                  </a:lnTo>
                  <a:lnTo>
                    <a:pt x="6" y="104"/>
                  </a:lnTo>
                  <a:lnTo>
                    <a:pt x="6" y="106"/>
                  </a:lnTo>
                  <a:lnTo>
                    <a:pt x="7" y="106"/>
                  </a:lnTo>
                  <a:lnTo>
                    <a:pt x="9" y="106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15" y="111"/>
                  </a:lnTo>
                  <a:lnTo>
                    <a:pt x="19" y="112"/>
                  </a:lnTo>
                  <a:lnTo>
                    <a:pt x="19" y="113"/>
                  </a:lnTo>
                  <a:lnTo>
                    <a:pt x="17" y="113"/>
                  </a:lnTo>
                  <a:lnTo>
                    <a:pt x="16" y="112"/>
                  </a:lnTo>
                  <a:lnTo>
                    <a:pt x="16" y="113"/>
                  </a:lnTo>
                  <a:lnTo>
                    <a:pt x="13" y="114"/>
                  </a:lnTo>
                  <a:lnTo>
                    <a:pt x="12" y="119"/>
                  </a:lnTo>
                  <a:lnTo>
                    <a:pt x="11" y="119"/>
                  </a:lnTo>
                  <a:lnTo>
                    <a:pt x="9" y="118"/>
                  </a:lnTo>
                  <a:lnTo>
                    <a:pt x="9" y="117"/>
                  </a:lnTo>
                  <a:lnTo>
                    <a:pt x="9" y="117"/>
                  </a:lnTo>
                  <a:lnTo>
                    <a:pt x="9" y="117"/>
                  </a:lnTo>
                  <a:lnTo>
                    <a:pt x="11" y="116"/>
                  </a:lnTo>
                  <a:lnTo>
                    <a:pt x="12" y="115"/>
                  </a:lnTo>
                  <a:lnTo>
                    <a:pt x="11" y="114"/>
                  </a:lnTo>
                  <a:lnTo>
                    <a:pt x="9" y="113"/>
                  </a:lnTo>
                  <a:lnTo>
                    <a:pt x="8" y="114"/>
                  </a:lnTo>
                  <a:lnTo>
                    <a:pt x="8" y="113"/>
                  </a:lnTo>
                  <a:lnTo>
                    <a:pt x="8" y="114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7" y="110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6" y="110"/>
                  </a:lnTo>
                  <a:lnTo>
                    <a:pt x="6" y="111"/>
                  </a:lnTo>
                  <a:lnTo>
                    <a:pt x="6" y="111"/>
                  </a:lnTo>
                  <a:lnTo>
                    <a:pt x="6" y="110"/>
                  </a:lnTo>
                  <a:lnTo>
                    <a:pt x="5" y="109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5" y="106"/>
                  </a:lnTo>
                  <a:lnTo>
                    <a:pt x="5" y="106"/>
                  </a:lnTo>
                  <a:lnTo>
                    <a:pt x="4" y="106"/>
                  </a:lnTo>
                  <a:lnTo>
                    <a:pt x="4" y="105"/>
                  </a:lnTo>
                  <a:lnTo>
                    <a:pt x="5" y="105"/>
                  </a:lnTo>
                  <a:lnTo>
                    <a:pt x="4" y="104"/>
                  </a:lnTo>
                  <a:lnTo>
                    <a:pt x="3" y="104"/>
                  </a:lnTo>
                  <a:lnTo>
                    <a:pt x="4" y="103"/>
                  </a:lnTo>
                  <a:lnTo>
                    <a:pt x="4" y="102"/>
                  </a:lnTo>
                  <a:lnTo>
                    <a:pt x="5" y="101"/>
                  </a:lnTo>
                  <a:lnTo>
                    <a:pt x="5" y="101"/>
                  </a:lnTo>
                  <a:lnTo>
                    <a:pt x="5" y="99"/>
                  </a:lnTo>
                  <a:lnTo>
                    <a:pt x="4" y="100"/>
                  </a:lnTo>
                  <a:lnTo>
                    <a:pt x="4" y="101"/>
                  </a:lnTo>
                  <a:lnTo>
                    <a:pt x="4" y="101"/>
                  </a:lnTo>
                  <a:lnTo>
                    <a:pt x="4" y="98"/>
                  </a:lnTo>
                  <a:lnTo>
                    <a:pt x="4" y="98"/>
                  </a:lnTo>
                  <a:lnTo>
                    <a:pt x="4" y="98"/>
                  </a:lnTo>
                  <a:lnTo>
                    <a:pt x="4" y="97"/>
                  </a:lnTo>
                  <a:lnTo>
                    <a:pt x="5" y="97"/>
                  </a:lnTo>
                  <a:lnTo>
                    <a:pt x="5" y="96"/>
                  </a:lnTo>
                  <a:lnTo>
                    <a:pt x="3" y="97"/>
                  </a:lnTo>
                  <a:lnTo>
                    <a:pt x="3" y="95"/>
                  </a:lnTo>
                  <a:lnTo>
                    <a:pt x="4" y="95"/>
                  </a:lnTo>
                  <a:lnTo>
                    <a:pt x="4" y="96"/>
                  </a:lnTo>
                  <a:lnTo>
                    <a:pt x="4" y="95"/>
                  </a:lnTo>
                  <a:lnTo>
                    <a:pt x="6" y="95"/>
                  </a:lnTo>
                  <a:lnTo>
                    <a:pt x="5" y="94"/>
                  </a:lnTo>
                  <a:lnTo>
                    <a:pt x="5" y="94"/>
                  </a:lnTo>
                  <a:lnTo>
                    <a:pt x="4" y="94"/>
                  </a:lnTo>
                  <a:lnTo>
                    <a:pt x="4" y="94"/>
                  </a:lnTo>
                  <a:lnTo>
                    <a:pt x="4" y="93"/>
                  </a:lnTo>
                  <a:lnTo>
                    <a:pt x="3" y="93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1"/>
                  </a:lnTo>
                  <a:lnTo>
                    <a:pt x="4" y="90"/>
                  </a:lnTo>
                  <a:lnTo>
                    <a:pt x="3" y="90"/>
                  </a:lnTo>
                  <a:lnTo>
                    <a:pt x="3" y="91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91"/>
                  </a:lnTo>
                  <a:lnTo>
                    <a:pt x="1" y="91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1" y="90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2" y="87"/>
                  </a:lnTo>
                  <a:lnTo>
                    <a:pt x="4" y="87"/>
                  </a:lnTo>
                  <a:lnTo>
                    <a:pt x="4" y="88"/>
                  </a:lnTo>
                  <a:lnTo>
                    <a:pt x="4" y="89"/>
                  </a:lnTo>
                  <a:lnTo>
                    <a:pt x="4" y="89"/>
                  </a:lnTo>
                  <a:lnTo>
                    <a:pt x="5" y="88"/>
                  </a:lnTo>
                  <a:lnTo>
                    <a:pt x="5" y="89"/>
                  </a:lnTo>
                  <a:lnTo>
                    <a:pt x="6" y="88"/>
                  </a:lnTo>
                  <a:lnTo>
                    <a:pt x="5" y="88"/>
                  </a:lnTo>
                  <a:lnTo>
                    <a:pt x="6" y="87"/>
                  </a:lnTo>
                  <a:lnTo>
                    <a:pt x="6" y="87"/>
                  </a:lnTo>
                  <a:lnTo>
                    <a:pt x="6" y="86"/>
                  </a:lnTo>
                  <a:lnTo>
                    <a:pt x="7" y="86"/>
                  </a:lnTo>
                  <a:lnTo>
                    <a:pt x="6" y="86"/>
                  </a:lnTo>
                  <a:lnTo>
                    <a:pt x="6" y="86"/>
                  </a:lnTo>
                  <a:lnTo>
                    <a:pt x="6" y="85"/>
                  </a:lnTo>
                  <a:lnTo>
                    <a:pt x="7" y="85"/>
                  </a:lnTo>
                  <a:lnTo>
                    <a:pt x="7" y="86"/>
                  </a:lnTo>
                  <a:lnTo>
                    <a:pt x="7" y="86"/>
                  </a:lnTo>
                  <a:lnTo>
                    <a:pt x="7" y="85"/>
                  </a:lnTo>
                  <a:lnTo>
                    <a:pt x="6" y="85"/>
                  </a:lnTo>
                  <a:lnTo>
                    <a:pt x="6" y="84"/>
                  </a:lnTo>
                  <a:lnTo>
                    <a:pt x="7" y="84"/>
                  </a:lnTo>
                  <a:lnTo>
                    <a:pt x="8" y="83"/>
                  </a:lnTo>
                  <a:lnTo>
                    <a:pt x="8" y="82"/>
                  </a:lnTo>
                  <a:lnTo>
                    <a:pt x="6" y="81"/>
                  </a:lnTo>
                  <a:lnTo>
                    <a:pt x="7" y="79"/>
                  </a:lnTo>
                  <a:lnTo>
                    <a:pt x="7" y="78"/>
                  </a:lnTo>
                  <a:lnTo>
                    <a:pt x="8" y="77"/>
                  </a:lnTo>
                  <a:lnTo>
                    <a:pt x="8" y="76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8" y="74"/>
                  </a:lnTo>
                  <a:lnTo>
                    <a:pt x="8" y="74"/>
                  </a:lnTo>
                  <a:lnTo>
                    <a:pt x="8" y="74"/>
                  </a:lnTo>
                  <a:lnTo>
                    <a:pt x="9" y="75"/>
                  </a:lnTo>
                  <a:lnTo>
                    <a:pt x="8" y="73"/>
                  </a:lnTo>
                  <a:lnTo>
                    <a:pt x="8" y="73"/>
                  </a:lnTo>
                  <a:lnTo>
                    <a:pt x="8" y="73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7" y="71"/>
                  </a:lnTo>
                  <a:lnTo>
                    <a:pt x="7" y="72"/>
                  </a:lnTo>
                  <a:lnTo>
                    <a:pt x="6" y="72"/>
                  </a:lnTo>
                  <a:lnTo>
                    <a:pt x="5" y="72"/>
                  </a:lnTo>
                  <a:lnTo>
                    <a:pt x="5" y="71"/>
                  </a:lnTo>
                  <a:lnTo>
                    <a:pt x="5" y="66"/>
                  </a:lnTo>
                  <a:lnTo>
                    <a:pt x="6" y="66"/>
                  </a:lnTo>
                  <a:lnTo>
                    <a:pt x="6" y="65"/>
                  </a:lnTo>
                  <a:lnTo>
                    <a:pt x="6" y="63"/>
                  </a:lnTo>
                  <a:lnTo>
                    <a:pt x="5" y="62"/>
                  </a:lnTo>
                  <a:lnTo>
                    <a:pt x="6" y="60"/>
                  </a:lnTo>
                  <a:lnTo>
                    <a:pt x="5" y="59"/>
                  </a:lnTo>
                  <a:lnTo>
                    <a:pt x="5" y="57"/>
                  </a:lnTo>
                  <a:lnTo>
                    <a:pt x="6" y="57"/>
                  </a:lnTo>
                  <a:lnTo>
                    <a:pt x="7" y="57"/>
                  </a:lnTo>
                  <a:lnTo>
                    <a:pt x="6" y="55"/>
                  </a:lnTo>
                  <a:lnTo>
                    <a:pt x="7" y="55"/>
                  </a:lnTo>
                  <a:lnTo>
                    <a:pt x="8" y="52"/>
                  </a:lnTo>
                  <a:lnTo>
                    <a:pt x="9" y="50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10" y="44"/>
                  </a:lnTo>
                  <a:lnTo>
                    <a:pt x="11" y="43"/>
                  </a:lnTo>
                  <a:lnTo>
                    <a:pt x="11" y="42"/>
                  </a:lnTo>
                  <a:lnTo>
                    <a:pt x="10" y="37"/>
                  </a:lnTo>
                  <a:lnTo>
                    <a:pt x="10" y="36"/>
                  </a:lnTo>
                  <a:lnTo>
                    <a:pt x="11" y="35"/>
                  </a:lnTo>
                  <a:lnTo>
                    <a:pt x="11" y="34"/>
                  </a:lnTo>
                  <a:lnTo>
                    <a:pt x="11" y="32"/>
                  </a:lnTo>
                  <a:lnTo>
                    <a:pt x="11" y="32"/>
                  </a:lnTo>
                  <a:lnTo>
                    <a:pt x="11" y="31"/>
                  </a:lnTo>
                  <a:lnTo>
                    <a:pt x="12" y="28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3" y="25"/>
                  </a:lnTo>
                  <a:lnTo>
                    <a:pt x="13" y="22"/>
                  </a:lnTo>
                  <a:lnTo>
                    <a:pt x="13" y="21"/>
                  </a:lnTo>
                  <a:lnTo>
                    <a:pt x="13" y="16"/>
                  </a:lnTo>
                  <a:lnTo>
                    <a:pt x="13" y="15"/>
                  </a:lnTo>
                  <a:lnTo>
                    <a:pt x="14" y="14"/>
                  </a:lnTo>
                  <a:lnTo>
                    <a:pt x="14" y="11"/>
                  </a:lnTo>
                  <a:lnTo>
                    <a:pt x="14" y="9"/>
                  </a:lnTo>
                  <a:lnTo>
                    <a:pt x="14" y="6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16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0" name="Freeform 100" hidden="1"/>
            <p:cNvSpPr>
              <a:spLocks/>
            </p:cNvSpPr>
            <p:nvPr/>
          </p:nvSpPr>
          <p:spPr bwMode="auto">
            <a:xfrm>
              <a:off x="1142" y="3559"/>
              <a:ext cx="96" cy="146"/>
            </a:xfrm>
            <a:custGeom>
              <a:avLst/>
              <a:gdLst/>
              <a:ahLst/>
              <a:cxnLst>
                <a:cxn ang="0">
                  <a:pos x="7" y="11"/>
                </a:cxn>
                <a:cxn ang="0">
                  <a:pos x="6" y="11"/>
                </a:cxn>
                <a:cxn ang="0">
                  <a:pos x="5" y="10"/>
                </a:cxn>
                <a:cxn ang="0">
                  <a:pos x="1" y="10"/>
                </a:cxn>
                <a:cxn ang="0">
                  <a:pos x="1" y="10"/>
                </a:cxn>
                <a:cxn ang="0">
                  <a:pos x="2" y="10"/>
                </a:cxn>
                <a:cxn ang="0">
                  <a:pos x="0" y="10"/>
                </a:cxn>
                <a:cxn ang="0">
                  <a:pos x="0" y="9"/>
                </a:cxn>
                <a:cxn ang="0">
                  <a:pos x="2" y="8"/>
                </a:cxn>
                <a:cxn ang="0">
                  <a:pos x="1" y="7"/>
                </a:cxn>
                <a:cxn ang="0">
                  <a:pos x="3" y="9"/>
                </a:cxn>
                <a:cxn ang="0">
                  <a:pos x="4" y="8"/>
                </a:cxn>
                <a:cxn ang="0">
                  <a:pos x="3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5" y="9"/>
                </a:cxn>
                <a:cxn ang="0">
                  <a:pos x="5" y="8"/>
                </a:cxn>
                <a:cxn ang="0">
                  <a:pos x="4" y="7"/>
                </a:cxn>
                <a:cxn ang="0">
                  <a:pos x="3" y="6"/>
                </a:cxn>
                <a:cxn ang="0">
                  <a:pos x="5" y="5"/>
                </a:cxn>
                <a:cxn ang="0">
                  <a:pos x="6" y="4"/>
                </a:cxn>
                <a:cxn ang="0">
                  <a:pos x="5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4" y="2"/>
                </a:cxn>
                <a:cxn ang="0">
                  <a:pos x="3" y="2"/>
                </a:cxn>
                <a:cxn ang="0">
                  <a:pos x="3" y="1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6" y="1"/>
                </a:cxn>
                <a:cxn ang="0">
                  <a:pos x="7" y="0"/>
                </a:cxn>
                <a:cxn ang="0">
                  <a:pos x="7" y="1"/>
                </a:cxn>
                <a:cxn ang="0">
                  <a:pos x="7" y="11"/>
                </a:cxn>
                <a:cxn ang="0">
                  <a:pos x="7" y="11"/>
                </a:cxn>
              </a:cxnLst>
              <a:rect l="0" t="0" r="r" b="b"/>
              <a:pathLst>
                <a:path w="7" h="11">
                  <a:moveTo>
                    <a:pt x="7" y="11"/>
                  </a:moveTo>
                  <a:lnTo>
                    <a:pt x="6" y="11"/>
                  </a:lnTo>
                  <a:lnTo>
                    <a:pt x="5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9"/>
                  </a:lnTo>
                  <a:lnTo>
                    <a:pt x="2" y="8"/>
                  </a:lnTo>
                  <a:lnTo>
                    <a:pt x="1" y="7"/>
                  </a:lnTo>
                  <a:lnTo>
                    <a:pt x="3" y="9"/>
                  </a:lnTo>
                  <a:lnTo>
                    <a:pt x="4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5" y="9"/>
                  </a:lnTo>
                  <a:lnTo>
                    <a:pt x="5" y="8"/>
                  </a:lnTo>
                  <a:lnTo>
                    <a:pt x="4" y="7"/>
                  </a:lnTo>
                  <a:lnTo>
                    <a:pt x="3" y="6"/>
                  </a:lnTo>
                  <a:lnTo>
                    <a:pt x="5" y="5"/>
                  </a:lnTo>
                  <a:lnTo>
                    <a:pt x="6" y="4"/>
                  </a:lnTo>
                  <a:lnTo>
                    <a:pt x="5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3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1"/>
                  </a:lnTo>
                  <a:lnTo>
                    <a:pt x="7" y="1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1" name="Freeform 101" hidden="1"/>
            <p:cNvSpPr>
              <a:spLocks/>
            </p:cNvSpPr>
            <p:nvPr/>
          </p:nvSpPr>
          <p:spPr bwMode="auto">
            <a:xfrm>
              <a:off x="1249" y="3705"/>
              <a:ext cx="39" cy="2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3" y="2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3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2" name="Freeform 102" hidden="1"/>
            <p:cNvSpPr>
              <a:spLocks/>
            </p:cNvSpPr>
            <p:nvPr/>
          </p:nvSpPr>
          <p:spPr bwMode="auto">
            <a:xfrm>
              <a:off x="1041" y="3022"/>
              <a:ext cx="39" cy="7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2"/>
                </a:cxn>
                <a:cxn ang="0">
                  <a:pos x="2" y="3"/>
                </a:cxn>
                <a:cxn ang="0">
                  <a:pos x="3" y="4"/>
                </a:cxn>
                <a:cxn ang="0">
                  <a:pos x="2" y="4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2" y="6"/>
                </a:cxn>
                <a:cxn ang="0">
                  <a:pos x="1" y="6"/>
                </a:cxn>
                <a:cxn ang="0">
                  <a:pos x="0" y="5"/>
                </a:cxn>
                <a:cxn ang="0">
                  <a:pos x="1" y="4"/>
                </a:cxn>
                <a:cxn ang="0">
                  <a:pos x="1" y="1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3" y="4"/>
                  </a:lnTo>
                  <a:lnTo>
                    <a:pt x="2" y="4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6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1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3" name="Freeform 103" hidden="1"/>
            <p:cNvSpPr>
              <a:spLocks/>
            </p:cNvSpPr>
            <p:nvPr/>
          </p:nvSpPr>
          <p:spPr bwMode="auto">
            <a:xfrm>
              <a:off x="1013" y="3363"/>
              <a:ext cx="28" cy="67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4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1" y="5"/>
                </a:cxn>
                <a:cxn ang="0">
                  <a:pos x="1" y="3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r" b="b"/>
              <a:pathLst>
                <a:path w="2" h="5">
                  <a:moveTo>
                    <a:pt x="1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2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4" name="Freeform 104" hidden="1"/>
            <p:cNvSpPr>
              <a:spLocks/>
            </p:cNvSpPr>
            <p:nvPr/>
          </p:nvSpPr>
          <p:spPr bwMode="auto">
            <a:xfrm>
              <a:off x="1024" y="3470"/>
              <a:ext cx="17" cy="28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5" name="Freeform 105" hidden="1"/>
            <p:cNvSpPr>
              <a:spLocks/>
            </p:cNvSpPr>
            <p:nvPr/>
          </p:nvSpPr>
          <p:spPr bwMode="auto">
            <a:xfrm>
              <a:off x="1069" y="3537"/>
              <a:ext cx="73" cy="90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2" y="3"/>
                </a:cxn>
                <a:cxn ang="0">
                  <a:pos x="3" y="4"/>
                </a:cxn>
                <a:cxn ang="0">
                  <a:pos x="5" y="3"/>
                </a:cxn>
                <a:cxn ang="0">
                  <a:pos x="6" y="3"/>
                </a:cxn>
                <a:cxn ang="0">
                  <a:pos x="6" y="4"/>
                </a:cxn>
                <a:cxn ang="0">
                  <a:pos x="3" y="5"/>
                </a:cxn>
                <a:cxn ang="0">
                  <a:pos x="3" y="7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3" y="5"/>
                </a:cxn>
                <a:cxn ang="0">
                  <a:pos x="2" y="4"/>
                </a:cxn>
                <a:cxn ang="0">
                  <a:pos x="2" y="5"/>
                </a:cxn>
                <a:cxn ang="0">
                  <a:pos x="1" y="5"/>
                </a:cxn>
                <a:cxn ang="0">
                  <a:pos x="1" y="4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r" b="b"/>
              <a:pathLst>
                <a:path w="6" h="7">
                  <a:moveTo>
                    <a:pt x="1" y="1"/>
                  </a:moveTo>
                  <a:lnTo>
                    <a:pt x="2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3" y="4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3" y="5"/>
                  </a:lnTo>
                  <a:lnTo>
                    <a:pt x="2" y="4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6" name="Freeform 106" hidden="1"/>
            <p:cNvSpPr>
              <a:spLocks/>
            </p:cNvSpPr>
            <p:nvPr/>
          </p:nvSpPr>
          <p:spPr bwMode="auto">
            <a:xfrm>
              <a:off x="1041" y="3576"/>
              <a:ext cx="51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3"/>
                </a:cxn>
                <a:cxn ang="0">
                  <a:pos x="3" y="3"/>
                </a:cxn>
                <a:cxn ang="0">
                  <a:pos x="2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lnTo>
                    <a:pt x="4" y="3"/>
                  </a:lnTo>
                  <a:lnTo>
                    <a:pt x="3" y="3"/>
                  </a:lnTo>
                  <a:lnTo>
                    <a:pt x="2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7" name="Freeform 107" hidden="1"/>
            <p:cNvSpPr>
              <a:spLocks/>
            </p:cNvSpPr>
            <p:nvPr/>
          </p:nvSpPr>
          <p:spPr bwMode="auto">
            <a:xfrm>
              <a:off x="1069" y="3615"/>
              <a:ext cx="51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4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3" y="3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8" name="Freeform 108" hidden="1"/>
            <p:cNvSpPr>
              <a:spLocks/>
            </p:cNvSpPr>
            <p:nvPr/>
          </p:nvSpPr>
          <p:spPr bwMode="auto">
            <a:xfrm>
              <a:off x="1119" y="3638"/>
              <a:ext cx="39" cy="2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2"/>
                </a:cxn>
                <a:cxn ang="0">
                  <a:pos x="3" y="1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49" name="Freeform 109" hidden="1"/>
            <p:cNvSpPr>
              <a:spLocks/>
            </p:cNvSpPr>
            <p:nvPr/>
          </p:nvSpPr>
          <p:spPr bwMode="auto">
            <a:xfrm>
              <a:off x="1198" y="3705"/>
              <a:ext cx="62" cy="39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3"/>
                </a:cxn>
                <a:cxn ang="0">
                  <a:pos x="4" y="2"/>
                </a:cxn>
                <a:cxn ang="0">
                  <a:pos x="3" y="2"/>
                </a:cxn>
                <a:cxn ang="0">
                  <a:pos x="2" y="1"/>
                </a:cxn>
                <a:cxn ang="0">
                  <a:pos x="2" y="2"/>
                </a:cxn>
                <a:cxn ang="0">
                  <a:pos x="2" y="3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5" h="3">
                  <a:moveTo>
                    <a:pt x="0" y="1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0" name="Freeform 110" hidden="1"/>
            <p:cNvSpPr>
              <a:spLocks/>
            </p:cNvSpPr>
            <p:nvPr/>
          </p:nvSpPr>
          <p:spPr bwMode="auto">
            <a:xfrm>
              <a:off x="1080" y="2221"/>
              <a:ext cx="669" cy="1327"/>
            </a:xfrm>
            <a:custGeom>
              <a:avLst/>
              <a:gdLst/>
              <a:ahLst/>
              <a:cxnLst>
                <a:cxn ang="0">
                  <a:pos x="3" y="100"/>
                </a:cxn>
                <a:cxn ang="0">
                  <a:pos x="1" y="95"/>
                </a:cxn>
                <a:cxn ang="0">
                  <a:pos x="0" y="90"/>
                </a:cxn>
                <a:cxn ang="0">
                  <a:pos x="3" y="83"/>
                </a:cxn>
                <a:cxn ang="0">
                  <a:pos x="4" y="75"/>
                </a:cxn>
                <a:cxn ang="0">
                  <a:pos x="4" y="72"/>
                </a:cxn>
                <a:cxn ang="0">
                  <a:pos x="5" y="71"/>
                </a:cxn>
                <a:cxn ang="0">
                  <a:pos x="4" y="68"/>
                </a:cxn>
                <a:cxn ang="0">
                  <a:pos x="3" y="64"/>
                </a:cxn>
                <a:cxn ang="0">
                  <a:pos x="4" y="60"/>
                </a:cxn>
                <a:cxn ang="0">
                  <a:pos x="6" y="51"/>
                </a:cxn>
                <a:cxn ang="0">
                  <a:pos x="6" y="44"/>
                </a:cxn>
                <a:cxn ang="0">
                  <a:pos x="8" y="39"/>
                </a:cxn>
                <a:cxn ang="0">
                  <a:pos x="9" y="34"/>
                </a:cxn>
                <a:cxn ang="0">
                  <a:pos x="8" y="31"/>
                </a:cxn>
                <a:cxn ang="0">
                  <a:pos x="7" y="27"/>
                </a:cxn>
                <a:cxn ang="0">
                  <a:pos x="10" y="18"/>
                </a:cxn>
                <a:cxn ang="0">
                  <a:pos x="13" y="15"/>
                </a:cxn>
                <a:cxn ang="0">
                  <a:pos x="13" y="9"/>
                </a:cxn>
                <a:cxn ang="0">
                  <a:pos x="16" y="4"/>
                </a:cxn>
                <a:cxn ang="0">
                  <a:pos x="20" y="1"/>
                </a:cxn>
                <a:cxn ang="0">
                  <a:pos x="24" y="1"/>
                </a:cxn>
                <a:cxn ang="0">
                  <a:pos x="28" y="2"/>
                </a:cxn>
                <a:cxn ang="0">
                  <a:pos x="33" y="6"/>
                </a:cxn>
                <a:cxn ang="0">
                  <a:pos x="40" y="10"/>
                </a:cxn>
                <a:cxn ang="0">
                  <a:pos x="39" y="15"/>
                </a:cxn>
                <a:cxn ang="0">
                  <a:pos x="43" y="16"/>
                </a:cxn>
                <a:cxn ang="0">
                  <a:pos x="49" y="11"/>
                </a:cxn>
                <a:cxn ang="0">
                  <a:pos x="51" y="13"/>
                </a:cxn>
                <a:cxn ang="0">
                  <a:pos x="48" y="16"/>
                </a:cxn>
                <a:cxn ang="0">
                  <a:pos x="41" y="24"/>
                </a:cxn>
                <a:cxn ang="0">
                  <a:pos x="40" y="30"/>
                </a:cxn>
                <a:cxn ang="0">
                  <a:pos x="39" y="36"/>
                </a:cxn>
                <a:cxn ang="0">
                  <a:pos x="41" y="39"/>
                </a:cxn>
                <a:cxn ang="0">
                  <a:pos x="42" y="43"/>
                </a:cxn>
                <a:cxn ang="0">
                  <a:pos x="43" y="46"/>
                </a:cxn>
                <a:cxn ang="0">
                  <a:pos x="40" y="50"/>
                </a:cxn>
                <a:cxn ang="0">
                  <a:pos x="29" y="52"/>
                </a:cxn>
                <a:cxn ang="0">
                  <a:pos x="29" y="53"/>
                </a:cxn>
                <a:cxn ang="0">
                  <a:pos x="29" y="55"/>
                </a:cxn>
                <a:cxn ang="0">
                  <a:pos x="28" y="59"/>
                </a:cxn>
                <a:cxn ang="0">
                  <a:pos x="22" y="58"/>
                </a:cxn>
                <a:cxn ang="0">
                  <a:pos x="22" y="62"/>
                </a:cxn>
                <a:cxn ang="0">
                  <a:pos x="23" y="64"/>
                </a:cxn>
                <a:cxn ang="0">
                  <a:pos x="25" y="62"/>
                </a:cxn>
                <a:cxn ang="0">
                  <a:pos x="25" y="65"/>
                </a:cxn>
                <a:cxn ang="0">
                  <a:pos x="23" y="64"/>
                </a:cxn>
                <a:cxn ang="0">
                  <a:pos x="24" y="66"/>
                </a:cxn>
                <a:cxn ang="0">
                  <a:pos x="21" y="68"/>
                </a:cxn>
                <a:cxn ang="0">
                  <a:pos x="20" y="73"/>
                </a:cxn>
                <a:cxn ang="0">
                  <a:pos x="17" y="74"/>
                </a:cxn>
                <a:cxn ang="0">
                  <a:pos x="16" y="79"/>
                </a:cxn>
                <a:cxn ang="0">
                  <a:pos x="20" y="81"/>
                </a:cxn>
                <a:cxn ang="0">
                  <a:pos x="20" y="84"/>
                </a:cxn>
                <a:cxn ang="0">
                  <a:pos x="19" y="85"/>
                </a:cxn>
                <a:cxn ang="0">
                  <a:pos x="15" y="90"/>
                </a:cxn>
                <a:cxn ang="0">
                  <a:pos x="13" y="92"/>
                </a:cxn>
                <a:cxn ang="0">
                  <a:pos x="13" y="93"/>
                </a:cxn>
                <a:cxn ang="0">
                  <a:pos x="11" y="96"/>
                </a:cxn>
                <a:cxn ang="0">
                  <a:pos x="11" y="99"/>
                </a:cxn>
              </a:cxnLst>
              <a:rect l="0" t="0" r="r" b="b"/>
              <a:pathLst>
                <a:path w="51" h="101">
                  <a:moveTo>
                    <a:pt x="13" y="101"/>
                  </a:moveTo>
                  <a:lnTo>
                    <a:pt x="9" y="100"/>
                  </a:lnTo>
                  <a:lnTo>
                    <a:pt x="3" y="100"/>
                  </a:lnTo>
                  <a:lnTo>
                    <a:pt x="3" y="99"/>
                  </a:lnTo>
                  <a:lnTo>
                    <a:pt x="3" y="95"/>
                  </a:lnTo>
                  <a:lnTo>
                    <a:pt x="1" y="95"/>
                  </a:lnTo>
                  <a:lnTo>
                    <a:pt x="0" y="95"/>
                  </a:lnTo>
                  <a:lnTo>
                    <a:pt x="0" y="93"/>
                  </a:lnTo>
                  <a:lnTo>
                    <a:pt x="0" y="90"/>
                  </a:lnTo>
                  <a:lnTo>
                    <a:pt x="2" y="87"/>
                  </a:lnTo>
                  <a:lnTo>
                    <a:pt x="3" y="85"/>
                  </a:lnTo>
                  <a:lnTo>
                    <a:pt x="3" y="83"/>
                  </a:lnTo>
                  <a:lnTo>
                    <a:pt x="4" y="81"/>
                  </a:lnTo>
                  <a:lnTo>
                    <a:pt x="4" y="79"/>
                  </a:lnTo>
                  <a:lnTo>
                    <a:pt x="4" y="75"/>
                  </a:lnTo>
                  <a:lnTo>
                    <a:pt x="5" y="73"/>
                  </a:lnTo>
                  <a:lnTo>
                    <a:pt x="4" y="73"/>
                  </a:lnTo>
                  <a:lnTo>
                    <a:pt x="4" y="72"/>
                  </a:lnTo>
                  <a:lnTo>
                    <a:pt x="5" y="72"/>
                  </a:lnTo>
                  <a:lnTo>
                    <a:pt x="5" y="72"/>
                  </a:lnTo>
                  <a:lnTo>
                    <a:pt x="5" y="71"/>
                  </a:lnTo>
                  <a:lnTo>
                    <a:pt x="4" y="71"/>
                  </a:lnTo>
                  <a:lnTo>
                    <a:pt x="4" y="69"/>
                  </a:lnTo>
                  <a:lnTo>
                    <a:pt x="4" y="68"/>
                  </a:lnTo>
                  <a:lnTo>
                    <a:pt x="4" y="66"/>
                  </a:lnTo>
                  <a:lnTo>
                    <a:pt x="3" y="66"/>
                  </a:lnTo>
                  <a:lnTo>
                    <a:pt x="3" y="64"/>
                  </a:lnTo>
                  <a:lnTo>
                    <a:pt x="4" y="62"/>
                  </a:lnTo>
                  <a:lnTo>
                    <a:pt x="4" y="61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5" y="52"/>
                  </a:lnTo>
                  <a:lnTo>
                    <a:pt x="6" y="51"/>
                  </a:lnTo>
                  <a:lnTo>
                    <a:pt x="6" y="48"/>
                  </a:lnTo>
                  <a:lnTo>
                    <a:pt x="6" y="45"/>
                  </a:lnTo>
                  <a:lnTo>
                    <a:pt x="6" y="44"/>
                  </a:lnTo>
                  <a:lnTo>
                    <a:pt x="8" y="42"/>
                  </a:lnTo>
                  <a:lnTo>
                    <a:pt x="7" y="40"/>
                  </a:lnTo>
                  <a:lnTo>
                    <a:pt x="8" y="39"/>
                  </a:lnTo>
                  <a:lnTo>
                    <a:pt x="8" y="38"/>
                  </a:lnTo>
                  <a:lnTo>
                    <a:pt x="9" y="36"/>
                  </a:lnTo>
                  <a:lnTo>
                    <a:pt x="9" y="34"/>
                  </a:lnTo>
                  <a:lnTo>
                    <a:pt x="8" y="33"/>
                  </a:lnTo>
                  <a:lnTo>
                    <a:pt x="8" y="32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9"/>
                  </a:lnTo>
                  <a:lnTo>
                    <a:pt x="7" y="27"/>
                  </a:lnTo>
                  <a:lnTo>
                    <a:pt x="9" y="24"/>
                  </a:lnTo>
                  <a:lnTo>
                    <a:pt x="9" y="22"/>
                  </a:lnTo>
                  <a:lnTo>
                    <a:pt x="10" y="18"/>
                  </a:lnTo>
                  <a:lnTo>
                    <a:pt x="11" y="17"/>
                  </a:lnTo>
                  <a:lnTo>
                    <a:pt x="12" y="16"/>
                  </a:lnTo>
                  <a:lnTo>
                    <a:pt x="13" y="15"/>
                  </a:lnTo>
                  <a:lnTo>
                    <a:pt x="12" y="11"/>
                  </a:lnTo>
                  <a:lnTo>
                    <a:pt x="12" y="10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6" y="6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2" y="1"/>
                  </a:lnTo>
                  <a:lnTo>
                    <a:pt x="23" y="3"/>
                  </a:lnTo>
                  <a:lnTo>
                    <a:pt x="24" y="1"/>
                  </a:lnTo>
                  <a:lnTo>
                    <a:pt x="27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30" y="4"/>
                  </a:lnTo>
                  <a:lnTo>
                    <a:pt x="32" y="5"/>
                  </a:lnTo>
                  <a:lnTo>
                    <a:pt x="33" y="6"/>
                  </a:lnTo>
                  <a:lnTo>
                    <a:pt x="36" y="7"/>
                  </a:lnTo>
                  <a:lnTo>
                    <a:pt x="39" y="9"/>
                  </a:lnTo>
                  <a:lnTo>
                    <a:pt x="40" y="10"/>
                  </a:lnTo>
                  <a:lnTo>
                    <a:pt x="41" y="11"/>
                  </a:lnTo>
                  <a:lnTo>
                    <a:pt x="39" y="14"/>
                  </a:lnTo>
                  <a:lnTo>
                    <a:pt x="39" y="15"/>
                  </a:lnTo>
                  <a:lnTo>
                    <a:pt x="39" y="15"/>
                  </a:lnTo>
                  <a:lnTo>
                    <a:pt x="41" y="16"/>
                  </a:lnTo>
                  <a:lnTo>
                    <a:pt x="43" y="16"/>
                  </a:lnTo>
                  <a:lnTo>
                    <a:pt x="46" y="16"/>
                  </a:lnTo>
                  <a:lnTo>
                    <a:pt x="48" y="13"/>
                  </a:lnTo>
                  <a:lnTo>
                    <a:pt x="49" y="11"/>
                  </a:lnTo>
                  <a:lnTo>
                    <a:pt x="50" y="11"/>
                  </a:lnTo>
                  <a:lnTo>
                    <a:pt x="51" y="11"/>
                  </a:lnTo>
                  <a:lnTo>
                    <a:pt x="51" y="13"/>
                  </a:lnTo>
                  <a:lnTo>
                    <a:pt x="51" y="15"/>
                  </a:lnTo>
                  <a:lnTo>
                    <a:pt x="50" y="16"/>
                  </a:lnTo>
                  <a:lnTo>
                    <a:pt x="48" y="16"/>
                  </a:lnTo>
                  <a:lnTo>
                    <a:pt x="45" y="19"/>
                  </a:lnTo>
                  <a:lnTo>
                    <a:pt x="43" y="22"/>
                  </a:lnTo>
                  <a:lnTo>
                    <a:pt x="41" y="24"/>
                  </a:lnTo>
                  <a:lnTo>
                    <a:pt x="40" y="25"/>
                  </a:lnTo>
                  <a:lnTo>
                    <a:pt x="40" y="28"/>
                  </a:lnTo>
                  <a:lnTo>
                    <a:pt x="40" y="30"/>
                  </a:lnTo>
                  <a:lnTo>
                    <a:pt x="40" y="33"/>
                  </a:lnTo>
                  <a:lnTo>
                    <a:pt x="39" y="34"/>
                  </a:lnTo>
                  <a:lnTo>
                    <a:pt x="39" y="36"/>
                  </a:lnTo>
                  <a:lnTo>
                    <a:pt x="39" y="37"/>
                  </a:lnTo>
                  <a:lnTo>
                    <a:pt x="39" y="38"/>
                  </a:lnTo>
                  <a:lnTo>
                    <a:pt x="41" y="39"/>
                  </a:lnTo>
                  <a:lnTo>
                    <a:pt x="42" y="40"/>
                  </a:lnTo>
                  <a:lnTo>
                    <a:pt x="41" y="42"/>
                  </a:lnTo>
                  <a:lnTo>
                    <a:pt x="42" y="43"/>
                  </a:lnTo>
                  <a:lnTo>
                    <a:pt x="43" y="43"/>
                  </a:lnTo>
                  <a:lnTo>
                    <a:pt x="43" y="45"/>
                  </a:lnTo>
                  <a:lnTo>
                    <a:pt x="43" y="46"/>
                  </a:lnTo>
                  <a:lnTo>
                    <a:pt x="41" y="48"/>
                  </a:lnTo>
                  <a:lnTo>
                    <a:pt x="41" y="49"/>
                  </a:lnTo>
                  <a:lnTo>
                    <a:pt x="40" y="50"/>
                  </a:lnTo>
                  <a:lnTo>
                    <a:pt x="36" y="51"/>
                  </a:lnTo>
                  <a:lnTo>
                    <a:pt x="32" y="52"/>
                  </a:lnTo>
                  <a:lnTo>
                    <a:pt x="29" y="52"/>
                  </a:lnTo>
                  <a:lnTo>
                    <a:pt x="29" y="51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5"/>
                  </a:lnTo>
                  <a:lnTo>
                    <a:pt x="29" y="55"/>
                  </a:lnTo>
                  <a:lnTo>
                    <a:pt x="29" y="58"/>
                  </a:lnTo>
                  <a:lnTo>
                    <a:pt x="28" y="59"/>
                  </a:lnTo>
                  <a:lnTo>
                    <a:pt x="28" y="59"/>
                  </a:lnTo>
                  <a:lnTo>
                    <a:pt x="27" y="59"/>
                  </a:lnTo>
                  <a:lnTo>
                    <a:pt x="25" y="59"/>
                  </a:lnTo>
                  <a:lnTo>
                    <a:pt x="22" y="58"/>
                  </a:lnTo>
                  <a:lnTo>
                    <a:pt x="22" y="58"/>
                  </a:lnTo>
                  <a:lnTo>
                    <a:pt x="21" y="58"/>
                  </a:lnTo>
                  <a:lnTo>
                    <a:pt x="22" y="62"/>
                  </a:lnTo>
                  <a:lnTo>
                    <a:pt x="23" y="63"/>
                  </a:lnTo>
                  <a:lnTo>
                    <a:pt x="23" y="63"/>
                  </a:lnTo>
                  <a:lnTo>
                    <a:pt x="23" y="64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5" y="62"/>
                  </a:lnTo>
                  <a:lnTo>
                    <a:pt x="25" y="63"/>
                  </a:lnTo>
                  <a:lnTo>
                    <a:pt x="25" y="64"/>
                  </a:lnTo>
                  <a:lnTo>
                    <a:pt x="25" y="65"/>
                  </a:lnTo>
                  <a:lnTo>
                    <a:pt x="24" y="65"/>
                  </a:lnTo>
                  <a:lnTo>
                    <a:pt x="24" y="64"/>
                  </a:lnTo>
                  <a:lnTo>
                    <a:pt x="23" y="64"/>
                  </a:lnTo>
                  <a:lnTo>
                    <a:pt x="22" y="65"/>
                  </a:lnTo>
                  <a:lnTo>
                    <a:pt x="22" y="65"/>
                  </a:lnTo>
                  <a:lnTo>
                    <a:pt x="24" y="66"/>
                  </a:lnTo>
                  <a:lnTo>
                    <a:pt x="22" y="67"/>
                  </a:lnTo>
                  <a:lnTo>
                    <a:pt x="22" y="67"/>
                  </a:lnTo>
                  <a:lnTo>
                    <a:pt x="21" y="68"/>
                  </a:lnTo>
                  <a:lnTo>
                    <a:pt x="21" y="70"/>
                  </a:lnTo>
                  <a:lnTo>
                    <a:pt x="20" y="72"/>
                  </a:lnTo>
                  <a:lnTo>
                    <a:pt x="20" y="73"/>
                  </a:lnTo>
                  <a:lnTo>
                    <a:pt x="19" y="73"/>
                  </a:lnTo>
                  <a:lnTo>
                    <a:pt x="18" y="74"/>
                  </a:lnTo>
                  <a:lnTo>
                    <a:pt x="17" y="74"/>
                  </a:lnTo>
                  <a:lnTo>
                    <a:pt x="15" y="76"/>
                  </a:lnTo>
                  <a:lnTo>
                    <a:pt x="15" y="77"/>
                  </a:lnTo>
                  <a:lnTo>
                    <a:pt x="16" y="79"/>
                  </a:lnTo>
                  <a:lnTo>
                    <a:pt x="17" y="80"/>
                  </a:lnTo>
                  <a:lnTo>
                    <a:pt x="20" y="81"/>
                  </a:lnTo>
                  <a:lnTo>
                    <a:pt x="20" y="81"/>
                  </a:lnTo>
                  <a:lnTo>
                    <a:pt x="20" y="82"/>
                  </a:lnTo>
                  <a:lnTo>
                    <a:pt x="20" y="83"/>
                  </a:lnTo>
                  <a:lnTo>
                    <a:pt x="20" y="84"/>
                  </a:lnTo>
                  <a:lnTo>
                    <a:pt x="19" y="84"/>
                  </a:lnTo>
                  <a:lnTo>
                    <a:pt x="19" y="85"/>
                  </a:lnTo>
                  <a:lnTo>
                    <a:pt x="19" y="85"/>
                  </a:lnTo>
                  <a:lnTo>
                    <a:pt x="15" y="88"/>
                  </a:lnTo>
                  <a:lnTo>
                    <a:pt x="15" y="89"/>
                  </a:lnTo>
                  <a:lnTo>
                    <a:pt x="15" y="90"/>
                  </a:lnTo>
                  <a:lnTo>
                    <a:pt x="15" y="89"/>
                  </a:lnTo>
                  <a:lnTo>
                    <a:pt x="14" y="92"/>
                  </a:lnTo>
                  <a:lnTo>
                    <a:pt x="13" y="92"/>
                  </a:lnTo>
                  <a:lnTo>
                    <a:pt x="12" y="91"/>
                  </a:lnTo>
                  <a:lnTo>
                    <a:pt x="12" y="92"/>
                  </a:lnTo>
                  <a:lnTo>
                    <a:pt x="13" y="93"/>
                  </a:lnTo>
                  <a:lnTo>
                    <a:pt x="11" y="94"/>
                  </a:lnTo>
                  <a:lnTo>
                    <a:pt x="10" y="96"/>
                  </a:lnTo>
                  <a:lnTo>
                    <a:pt x="11" y="96"/>
                  </a:lnTo>
                  <a:lnTo>
                    <a:pt x="11" y="98"/>
                  </a:lnTo>
                  <a:lnTo>
                    <a:pt x="10" y="98"/>
                  </a:lnTo>
                  <a:lnTo>
                    <a:pt x="11" y="99"/>
                  </a:lnTo>
                  <a:lnTo>
                    <a:pt x="13" y="101"/>
                  </a:lnTo>
                  <a:lnTo>
                    <a:pt x="13" y="101"/>
                  </a:lnTo>
                </a:path>
              </a:pathLst>
            </a:custGeom>
            <a:solidFill>
              <a:srgbClr val="FFF5AD"/>
            </a:solidFill>
            <a:ln w="6350" cap="flat" cmpd="sng">
              <a:solidFill>
                <a:srgbClr val="FFCC1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1" name="Freeform 111" hidden="1"/>
            <p:cNvSpPr>
              <a:spLocks/>
            </p:cNvSpPr>
            <p:nvPr/>
          </p:nvSpPr>
          <p:spPr bwMode="auto">
            <a:xfrm>
              <a:off x="816" y="1476"/>
              <a:ext cx="421" cy="616"/>
            </a:xfrm>
            <a:custGeom>
              <a:avLst/>
              <a:gdLst/>
              <a:ahLst/>
              <a:cxnLst>
                <a:cxn ang="0">
                  <a:pos x="28" y="47"/>
                </a:cxn>
                <a:cxn ang="0">
                  <a:pos x="30" y="46"/>
                </a:cxn>
                <a:cxn ang="0">
                  <a:pos x="31" y="43"/>
                </a:cxn>
                <a:cxn ang="0">
                  <a:pos x="30" y="41"/>
                </a:cxn>
                <a:cxn ang="0">
                  <a:pos x="31" y="39"/>
                </a:cxn>
                <a:cxn ang="0">
                  <a:pos x="31" y="37"/>
                </a:cxn>
                <a:cxn ang="0">
                  <a:pos x="32" y="32"/>
                </a:cxn>
                <a:cxn ang="0">
                  <a:pos x="28" y="28"/>
                </a:cxn>
                <a:cxn ang="0">
                  <a:pos x="27" y="24"/>
                </a:cxn>
                <a:cxn ang="0">
                  <a:pos x="25" y="25"/>
                </a:cxn>
                <a:cxn ang="0">
                  <a:pos x="23" y="24"/>
                </a:cxn>
                <a:cxn ang="0">
                  <a:pos x="21" y="23"/>
                </a:cxn>
                <a:cxn ang="0">
                  <a:pos x="19" y="19"/>
                </a:cxn>
                <a:cxn ang="0">
                  <a:pos x="21" y="17"/>
                </a:cxn>
                <a:cxn ang="0">
                  <a:pos x="22" y="13"/>
                </a:cxn>
                <a:cxn ang="0">
                  <a:pos x="28" y="11"/>
                </a:cxn>
                <a:cxn ang="0">
                  <a:pos x="29" y="10"/>
                </a:cxn>
                <a:cxn ang="0">
                  <a:pos x="27" y="10"/>
                </a:cxn>
                <a:cxn ang="0">
                  <a:pos x="29" y="7"/>
                </a:cxn>
                <a:cxn ang="0">
                  <a:pos x="26" y="6"/>
                </a:cxn>
                <a:cxn ang="0">
                  <a:pos x="24" y="6"/>
                </a:cxn>
                <a:cxn ang="0">
                  <a:pos x="21" y="6"/>
                </a:cxn>
                <a:cxn ang="0">
                  <a:pos x="20" y="5"/>
                </a:cxn>
                <a:cxn ang="0">
                  <a:pos x="19" y="3"/>
                </a:cxn>
                <a:cxn ang="0">
                  <a:pos x="17" y="1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5" y="2"/>
                </a:cxn>
                <a:cxn ang="0">
                  <a:pos x="12" y="6"/>
                </a:cxn>
                <a:cxn ang="0">
                  <a:pos x="8" y="9"/>
                </a:cxn>
                <a:cxn ang="0">
                  <a:pos x="6" y="10"/>
                </a:cxn>
                <a:cxn ang="0">
                  <a:pos x="5" y="12"/>
                </a:cxn>
                <a:cxn ang="0">
                  <a:pos x="4" y="12"/>
                </a:cxn>
                <a:cxn ang="0">
                  <a:pos x="3" y="11"/>
                </a:cxn>
                <a:cxn ang="0">
                  <a:pos x="1" y="10"/>
                </a:cxn>
                <a:cxn ang="0">
                  <a:pos x="2" y="9"/>
                </a:cxn>
                <a:cxn ang="0">
                  <a:pos x="0" y="13"/>
                </a:cxn>
                <a:cxn ang="0">
                  <a:pos x="0" y="15"/>
                </a:cxn>
                <a:cxn ang="0">
                  <a:pos x="4" y="18"/>
                </a:cxn>
                <a:cxn ang="0">
                  <a:pos x="6" y="21"/>
                </a:cxn>
                <a:cxn ang="0">
                  <a:pos x="8" y="27"/>
                </a:cxn>
                <a:cxn ang="0">
                  <a:pos x="10" y="30"/>
                </a:cxn>
                <a:cxn ang="0">
                  <a:pos x="12" y="34"/>
                </a:cxn>
                <a:cxn ang="0">
                  <a:pos x="12" y="36"/>
                </a:cxn>
                <a:cxn ang="0">
                  <a:pos x="15" y="40"/>
                </a:cxn>
                <a:cxn ang="0">
                  <a:pos x="23" y="44"/>
                </a:cxn>
                <a:cxn ang="0">
                  <a:pos x="26" y="47"/>
                </a:cxn>
                <a:cxn ang="0">
                  <a:pos x="27" y="47"/>
                </a:cxn>
              </a:cxnLst>
              <a:rect l="0" t="0" r="r" b="b"/>
              <a:pathLst>
                <a:path w="32" h="47">
                  <a:moveTo>
                    <a:pt x="27" y="47"/>
                  </a:moveTo>
                  <a:lnTo>
                    <a:pt x="28" y="47"/>
                  </a:lnTo>
                  <a:lnTo>
                    <a:pt x="29" y="47"/>
                  </a:lnTo>
                  <a:lnTo>
                    <a:pt x="30" y="46"/>
                  </a:lnTo>
                  <a:lnTo>
                    <a:pt x="30" y="45"/>
                  </a:lnTo>
                  <a:lnTo>
                    <a:pt x="31" y="43"/>
                  </a:lnTo>
                  <a:lnTo>
                    <a:pt x="31" y="42"/>
                  </a:lnTo>
                  <a:lnTo>
                    <a:pt x="30" y="41"/>
                  </a:lnTo>
                  <a:lnTo>
                    <a:pt x="30" y="40"/>
                  </a:lnTo>
                  <a:lnTo>
                    <a:pt x="31" y="39"/>
                  </a:lnTo>
                  <a:lnTo>
                    <a:pt x="30" y="38"/>
                  </a:lnTo>
                  <a:lnTo>
                    <a:pt x="31" y="37"/>
                  </a:lnTo>
                  <a:lnTo>
                    <a:pt x="31" y="33"/>
                  </a:lnTo>
                  <a:lnTo>
                    <a:pt x="32" y="32"/>
                  </a:lnTo>
                  <a:lnTo>
                    <a:pt x="30" y="28"/>
                  </a:lnTo>
                  <a:lnTo>
                    <a:pt x="28" y="28"/>
                  </a:lnTo>
                  <a:lnTo>
                    <a:pt x="27" y="28"/>
                  </a:lnTo>
                  <a:lnTo>
                    <a:pt x="27" y="24"/>
                  </a:lnTo>
                  <a:lnTo>
                    <a:pt x="26" y="25"/>
                  </a:lnTo>
                  <a:lnTo>
                    <a:pt x="25" y="25"/>
                  </a:lnTo>
                  <a:lnTo>
                    <a:pt x="23" y="25"/>
                  </a:lnTo>
                  <a:lnTo>
                    <a:pt x="23" y="24"/>
                  </a:lnTo>
                  <a:lnTo>
                    <a:pt x="21" y="24"/>
                  </a:lnTo>
                  <a:lnTo>
                    <a:pt x="21" y="23"/>
                  </a:lnTo>
                  <a:lnTo>
                    <a:pt x="20" y="21"/>
                  </a:lnTo>
                  <a:lnTo>
                    <a:pt x="19" y="19"/>
                  </a:lnTo>
                  <a:lnTo>
                    <a:pt x="20" y="17"/>
                  </a:lnTo>
                  <a:lnTo>
                    <a:pt x="21" y="17"/>
                  </a:lnTo>
                  <a:lnTo>
                    <a:pt x="21" y="15"/>
                  </a:lnTo>
                  <a:lnTo>
                    <a:pt x="22" y="13"/>
                  </a:lnTo>
                  <a:lnTo>
                    <a:pt x="24" y="12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9" y="10"/>
                  </a:lnTo>
                  <a:lnTo>
                    <a:pt x="28" y="10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9" y="7"/>
                  </a:lnTo>
                  <a:lnTo>
                    <a:pt x="28" y="6"/>
                  </a:lnTo>
                  <a:lnTo>
                    <a:pt x="26" y="6"/>
                  </a:lnTo>
                  <a:lnTo>
                    <a:pt x="25" y="6"/>
                  </a:lnTo>
                  <a:lnTo>
                    <a:pt x="24" y="6"/>
                  </a:lnTo>
                  <a:lnTo>
                    <a:pt x="23" y="6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20" y="5"/>
                  </a:lnTo>
                  <a:lnTo>
                    <a:pt x="20" y="4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2" y="6"/>
                  </a:lnTo>
                  <a:lnTo>
                    <a:pt x="8" y="8"/>
                  </a:lnTo>
                  <a:lnTo>
                    <a:pt x="8" y="9"/>
                  </a:lnTo>
                  <a:lnTo>
                    <a:pt x="7" y="9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5" y="12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2" y="9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0" y="15"/>
                  </a:lnTo>
                  <a:lnTo>
                    <a:pt x="3" y="17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6" y="21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9" y="29"/>
                  </a:lnTo>
                  <a:lnTo>
                    <a:pt x="10" y="30"/>
                  </a:lnTo>
                  <a:lnTo>
                    <a:pt x="12" y="33"/>
                  </a:lnTo>
                  <a:lnTo>
                    <a:pt x="12" y="34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7"/>
                  </a:lnTo>
                  <a:lnTo>
                    <a:pt x="15" y="40"/>
                  </a:lnTo>
                  <a:lnTo>
                    <a:pt x="19" y="42"/>
                  </a:lnTo>
                  <a:lnTo>
                    <a:pt x="23" y="44"/>
                  </a:lnTo>
                  <a:lnTo>
                    <a:pt x="24" y="45"/>
                  </a:lnTo>
                  <a:lnTo>
                    <a:pt x="26" y="47"/>
                  </a:lnTo>
                  <a:lnTo>
                    <a:pt x="27" y="47"/>
                  </a:lnTo>
                  <a:lnTo>
                    <a:pt x="27" y="47"/>
                  </a:lnTo>
                </a:path>
              </a:pathLst>
            </a:custGeom>
            <a:solidFill>
              <a:srgbClr val="DBFEBC"/>
            </a:solidFill>
            <a:ln w="6350" cap="flat" cmpd="sng">
              <a:solidFill>
                <a:srgbClr val="00B481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2" name="Freeform 112" hidden="1"/>
            <p:cNvSpPr>
              <a:spLocks/>
            </p:cNvSpPr>
            <p:nvPr/>
          </p:nvSpPr>
          <p:spPr bwMode="auto">
            <a:xfrm>
              <a:off x="1485" y="1185"/>
              <a:ext cx="169" cy="241"/>
            </a:xfrm>
            <a:custGeom>
              <a:avLst/>
              <a:gdLst/>
              <a:ahLst/>
              <a:cxnLst>
                <a:cxn ang="0">
                  <a:pos x="13" y="17"/>
                </a:cxn>
                <a:cxn ang="0">
                  <a:pos x="12" y="17"/>
                </a:cxn>
                <a:cxn ang="0">
                  <a:pos x="11" y="17"/>
                </a:cxn>
                <a:cxn ang="0">
                  <a:pos x="10" y="17"/>
                </a:cxn>
                <a:cxn ang="0">
                  <a:pos x="8" y="18"/>
                </a:cxn>
                <a:cxn ang="0">
                  <a:pos x="7" y="18"/>
                </a:cxn>
                <a:cxn ang="0">
                  <a:pos x="6" y="18"/>
                </a:cxn>
                <a:cxn ang="0">
                  <a:pos x="6" y="18"/>
                </a:cxn>
                <a:cxn ang="0">
                  <a:pos x="5" y="17"/>
                </a:cxn>
                <a:cxn ang="0">
                  <a:pos x="5" y="16"/>
                </a:cxn>
                <a:cxn ang="0">
                  <a:pos x="4" y="15"/>
                </a:cxn>
                <a:cxn ang="0">
                  <a:pos x="5" y="12"/>
                </a:cxn>
                <a:cxn ang="0">
                  <a:pos x="5" y="12"/>
                </a:cxn>
                <a:cxn ang="0">
                  <a:pos x="5" y="10"/>
                </a:cxn>
                <a:cxn ang="0">
                  <a:pos x="4" y="10"/>
                </a:cxn>
                <a:cxn ang="0">
                  <a:pos x="4" y="9"/>
                </a:cxn>
                <a:cxn ang="0">
                  <a:pos x="4" y="8"/>
                </a:cxn>
                <a:cxn ang="0">
                  <a:pos x="2" y="8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1" y="4"/>
                </a:cxn>
                <a:cxn ang="0">
                  <a:pos x="3" y="3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4" y="1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7" y="2"/>
                </a:cxn>
                <a:cxn ang="0">
                  <a:pos x="8" y="3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9" y="4"/>
                </a:cxn>
                <a:cxn ang="0">
                  <a:pos x="10" y="5"/>
                </a:cxn>
                <a:cxn ang="0">
                  <a:pos x="11" y="6"/>
                </a:cxn>
                <a:cxn ang="0">
                  <a:pos x="11" y="7"/>
                </a:cxn>
                <a:cxn ang="0">
                  <a:pos x="11" y="8"/>
                </a:cxn>
                <a:cxn ang="0">
                  <a:pos x="11" y="8"/>
                </a:cxn>
                <a:cxn ang="0">
                  <a:pos x="11" y="9"/>
                </a:cxn>
                <a:cxn ang="0">
                  <a:pos x="9" y="9"/>
                </a:cxn>
                <a:cxn ang="0">
                  <a:pos x="9" y="11"/>
                </a:cxn>
                <a:cxn ang="0">
                  <a:pos x="10" y="13"/>
                </a:cxn>
                <a:cxn ang="0">
                  <a:pos x="11" y="13"/>
                </a:cxn>
                <a:cxn ang="0">
                  <a:pos x="12" y="15"/>
                </a:cxn>
                <a:cxn ang="0">
                  <a:pos x="13" y="17"/>
                </a:cxn>
                <a:cxn ang="0">
                  <a:pos x="13" y="17"/>
                </a:cxn>
              </a:cxnLst>
              <a:rect l="0" t="0" r="r" b="b"/>
              <a:pathLst>
                <a:path w="13" h="18">
                  <a:moveTo>
                    <a:pt x="13" y="17"/>
                  </a:moveTo>
                  <a:lnTo>
                    <a:pt x="12" y="17"/>
                  </a:lnTo>
                  <a:lnTo>
                    <a:pt x="11" y="17"/>
                  </a:lnTo>
                  <a:lnTo>
                    <a:pt x="10" y="17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4" y="15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4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8" y="4"/>
                  </a:lnTo>
                  <a:lnTo>
                    <a:pt x="9" y="4"/>
                  </a:lnTo>
                  <a:lnTo>
                    <a:pt x="10" y="5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9"/>
                  </a:lnTo>
                  <a:lnTo>
                    <a:pt x="9" y="9"/>
                  </a:lnTo>
                  <a:lnTo>
                    <a:pt x="9" y="11"/>
                  </a:lnTo>
                  <a:lnTo>
                    <a:pt x="10" y="13"/>
                  </a:lnTo>
                  <a:lnTo>
                    <a:pt x="11" y="13"/>
                  </a:lnTo>
                  <a:lnTo>
                    <a:pt x="12" y="15"/>
                  </a:lnTo>
                  <a:lnTo>
                    <a:pt x="13" y="17"/>
                  </a:lnTo>
                  <a:lnTo>
                    <a:pt x="13" y="17"/>
                  </a:lnTo>
                </a:path>
              </a:pathLst>
            </a:custGeom>
            <a:solidFill>
              <a:srgbClr val="DDF2FA"/>
            </a:solidFill>
            <a:ln w="6350" cap="flat" cmpd="sng">
              <a:solidFill>
                <a:srgbClr val="265DC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3" name="Freeform 113" hidden="1"/>
            <p:cNvSpPr>
              <a:spLocks/>
            </p:cNvSpPr>
            <p:nvPr/>
          </p:nvSpPr>
          <p:spPr bwMode="auto">
            <a:xfrm>
              <a:off x="1603" y="1269"/>
              <a:ext cx="129" cy="140"/>
            </a:xfrm>
            <a:custGeom>
              <a:avLst/>
              <a:gdLst/>
              <a:ahLst/>
              <a:cxnLst>
                <a:cxn ang="0">
                  <a:pos x="9" y="10"/>
                </a:cxn>
                <a:cxn ang="0">
                  <a:pos x="8" y="9"/>
                </a:cxn>
                <a:cxn ang="0">
                  <a:pos x="7" y="10"/>
                </a:cxn>
                <a:cxn ang="0">
                  <a:pos x="6" y="9"/>
                </a:cxn>
                <a:cxn ang="0">
                  <a:pos x="6" y="10"/>
                </a:cxn>
                <a:cxn ang="0">
                  <a:pos x="5" y="11"/>
                </a:cxn>
                <a:cxn ang="0">
                  <a:pos x="4" y="11"/>
                </a:cxn>
                <a:cxn ang="0">
                  <a:pos x="3" y="9"/>
                </a:cxn>
                <a:cxn ang="0">
                  <a:pos x="2" y="7"/>
                </a:cxn>
                <a:cxn ang="0">
                  <a:pos x="1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8" y="0"/>
                </a:cxn>
                <a:cxn ang="0">
                  <a:pos x="10" y="1"/>
                </a:cxn>
                <a:cxn ang="0">
                  <a:pos x="10" y="2"/>
                </a:cxn>
                <a:cxn ang="0">
                  <a:pos x="9" y="3"/>
                </a:cxn>
                <a:cxn ang="0">
                  <a:pos x="10" y="5"/>
                </a:cxn>
                <a:cxn ang="0">
                  <a:pos x="10" y="6"/>
                </a:cxn>
                <a:cxn ang="0">
                  <a:pos x="10" y="9"/>
                </a:cxn>
                <a:cxn ang="0">
                  <a:pos x="9" y="10"/>
                </a:cxn>
                <a:cxn ang="0">
                  <a:pos x="9" y="10"/>
                </a:cxn>
              </a:cxnLst>
              <a:rect l="0" t="0" r="r" b="b"/>
              <a:pathLst>
                <a:path w="10" h="11">
                  <a:moveTo>
                    <a:pt x="9" y="10"/>
                  </a:moveTo>
                  <a:lnTo>
                    <a:pt x="8" y="9"/>
                  </a:lnTo>
                  <a:lnTo>
                    <a:pt x="7" y="10"/>
                  </a:lnTo>
                  <a:lnTo>
                    <a:pt x="6" y="9"/>
                  </a:lnTo>
                  <a:lnTo>
                    <a:pt x="6" y="10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9"/>
                  </a:lnTo>
                  <a:lnTo>
                    <a:pt x="2" y="7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3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10" y="9"/>
                  </a:lnTo>
                  <a:lnTo>
                    <a:pt x="9" y="10"/>
                  </a:lnTo>
                  <a:lnTo>
                    <a:pt x="9" y="10"/>
                  </a:lnTo>
                </a:path>
              </a:pathLst>
            </a:custGeom>
            <a:solidFill>
              <a:srgbClr val="DDF2FA"/>
            </a:solidFill>
            <a:ln w="6350" cap="flat" cmpd="sng">
              <a:solidFill>
                <a:srgbClr val="265DC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4" name="Freeform 114" hidden="1"/>
            <p:cNvSpPr>
              <a:spLocks/>
            </p:cNvSpPr>
            <p:nvPr/>
          </p:nvSpPr>
          <p:spPr bwMode="auto">
            <a:xfrm>
              <a:off x="1063" y="1291"/>
              <a:ext cx="1326" cy="1389"/>
            </a:xfrm>
            <a:custGeom>
              <a:avLst/>
              <a:gdLst/>
              <a:ahLst/>
              <a:cxnLst>
                <a:cxn ang="0">
                  <a:pos x="56" y="102"/>
                </a:cxn>
                <a:cxn ang="0">
                  <a:pos x="62" y="93"/>
                </a:cxn>
                <a:cxn ang="0">
                  <a:pos x="65" y="87"/>
                </a:cxn>
                <a:cxn ang="0">
                  <a:pos x="66" y="81"/>
                </a:cxn>
                <a:cxn ang="0">
                  <a:pos x="75" y="75"/>
                </a:cxn>
                <a:cxn ang="0">
                  <a:pos x="76" y="75"/>
                </a:cxn>
                <a:cxn ang="0">
                  <a:pos x="82" y="74"/>
                </a:cxn>
                <a:cxn ang="0">
                  <a:pos x="86" y="68"/>
                </a:cxn>
                <a:cxn ang="0">
                  <a:pos x="90" y="60"/>
                </a:cxn>
                <a:cxn ang="0">
                  <a:pos x="91" y="47"/>
                </a:cxn>
                <a:cxn ang="0">
                  <a:pos x="97" y="41"/>
                </a:cxn>
                <a:cxn ang="0">
                  <a:pos x="101" y="32"/>
                </a:cxn>
                <a:cxn ang="0">
                  <a:pos x="95" y="27"/>
                </a:cxn>
                <a:cxn ang="0">
                  <a:pos x="83" y="21"/>
                </a:cxn>
                <a:cxn ang="0">
                  <a:pos x="77" y="20"/>
                </a:cxn>
                <a:cxn ang="0">
                  <a:pos x="75" y="18"/>
                </a:cxn>
                <a:cxn ang="0">
                  <a:pos x="71" y="16"/>
                </a:cxn>
                <a:cxn ang="0">
                  <a:pos x="66" y="18"/>
                </a:cxn>
                <a:cxn ang="0">
                  <a:pos x="60" y="19"/>
                </a:cxn>
                <a:cxn ang="0">
                  <a:pos x="58" y="18"/>
                </a:cxn>
                <a:cxn ang="0">
                  <a:pos x="59" y="17"/>
                </a:cxn>
                <a:cxn ang="0">
                  <a:pos x="58" y="17"/>
                </a:cxn>
                <a:cxn ang="0">
                  <a:pos x="61" y="9"/>
                </a:cxn>
                <a:cxn ang="0">
                  <a:pos x="58" y="3"/>
                </a:cxn>
                <a:cxn ang="0">
                  <a:pos x="53" y="8"/>
                </a:cxn>
                <a:cxn ang="0">
                  <a:pos x="48" y="8"/>
                </a:cxn>
                <a:cxn ang="0">
                  <a:pos x="45" y="9"/>
                </a:cxn>
                <a:cxn ang="0">
                  <a:pos x="40" y="10"/>
                </a:cxn>
                <a:cxn ang="0">
                  <a:pos x="37" y="9"/>
                </a:cxn>
                <a:cxn ang="0">
                  <a:pos x="37" y="4"/>
                </a:cxn>
                <a:cxn ang="0">
                  <a:pos x="36" y="0"/>
                </a:cxn>
                <a:cxn ang="0">
                  <a:pos x="32" y="2"/>
                </a:cxn>
                <a:cxn ang="0">
                  <a:pos x="27" y="4"/>
                </a:cxn>
                <a:cxn ang="0">
                  <a:pos x="25" y="4"/>
                </a:cxn>
                <a:cxn ang="0">
                  <a:pos x="27" y="8"/>
                </a:cxn>
                <a:cxn ang="0">
                  <a:pos x="21" y="12"/>
                </a:cxn>
                <a:cxn ang="0">
                  <a:pos x="17" y="9"/>
                </a:cxn>
                <a:cxn ang="0">
                  <a:pos x="14" y="9"/>
                </a:cxn>
                <a:cxn ang="0">
                  <a:pos x="11" y="11"/>
                </a:cxn>
                <a:cxn ang="0">
                  <a:pos x="10" y="14"/>
                </a:cxn>
                <a:cxn ang="0">
                  <a:pos x="10" y="22"/>
                </a:cxn>
                <a:cxn ang="0">
                  <a:pos x="5" y="26"/>
                </a:cxn>
                <a:cxn ang="0">
                  <a:pos x="1" y="31"/>
                </a:cxn>
                <a:cxn ang="0">
                  <a:pos x="2" y="38"/>
                </a:cxn>
                <a:cxn ang="0">
                  <a:pos x="7" y="39"/>
                </a:cxn>
                <a:cxn ang="0">
                  <a:pos x="11" y="42"/>
                </a:cxn>
                <a:cxn ang="0">
                  <a:pos x="22" y="39"/>
                </a:cxn>
                <a:cxn ang="0">
                  <a:pos x="22" y="43"/>
                </a:cxn>
                <a:cxn ang="0">
                  <a:pos x="28" y="47"/>
                </a:cxn>
                <a:cxn ang="0">
                  <a:pos x="34" y="49"/>
                </a:cxn>
                <a:cxn ang="0">
                  <a:pos x="34" y="53"/>
                </a:cxn>
                <a:cxn ang="0">
                  <a:pos x="40" y="59"/>
                </a:cxn>
                <a:cxn ang="0">
                  <a:pos x="41" y="65"/>
                </a:cxn>
                <a:cxn ang="0">
                  <a:pos x="41" y="68"/>
                </a:cxn>
                <a:cxn ang="0">
                  <a:pos x="45" y="72"/>
                </a:cxn>
                <a:cxn ang="0">
                  <a:pos x="48" y="77"/>
                </a:cxn>
                <a:cxn ang="0">
                  <a:pos x="50" y="79"/>
                </a:cxn>
                <a:cxn ang="0">
                  <a:pos x="52" y="84"/>
                </a:cxn>
                <a:cxn ang="0">
                  <a:pos x="46" y="90"/>
                </a:cxn>
                <a:cxn ang="0">
                  <a:pos x="43" y="95"/>
                </a:cxn>
                <a:cxn ang="0">
                  <a:pos x="47" y="98"/>
                </a:cxn>
                <a:cxn ang="0">
                  <a:pos x="50" y="100"/>
                </a:cxn>
                <a:cxn ang="0">
                  <a:pos x="53" y="104"/>
                </a:cxn>
              </a:cxnLst>
              <a:rect l="0" t="0" r="r" b="b"/>
              <a:pathLst>
                <a:path w="101" h="106">
                  <a:moveTo>
                    <a:pt x="53" y="106"/>
                  </a:moveTo>
                  <a:lnTo>
                    <a:pt x="54" y="105"/>
                  </a:lnTo>
                  <a:lnTo>
                    <a:pt x="55" y="103"/>
                  </a:lnTo>
                  <a:lnTo>
                    <a:pt x="56" y="102"/>
                  </a:lnTo>
                  <a:lnTo>
                    <a:pt x="59" y="99"/>
                  </a:lnTo>
                  <a:lnTo>
                    <a:pt x="61" y="96"/>
                  </a:lnTo>
                  <a:lnTo>
                    <a:pt x="61" y="95"/>
                  </a:lnTo>
                  <a:lnTo>
                    <a:pt x="62" y="93"/>
                  </a:lnTo>
                  <a:lnTo>
                    <a:pt x="63" y="91"/>
                  </a:lnTo>
                  <a:lnTo>
                    <a:pt x="64" y="91"/>
                  </a:lnTo>
                  <a:lnTo>
                    <a:pt x="65" y="90"/>
                  </a:lnTo>
                  <a:lnTo>
                    <a:pt x="65" y="87"/>
                  </a:lnTo>
                  <a:lnTo>
                    <a:pt x="66" y="86"/>
                  </a:lnTo>
                  <a:lnTo>
                    <a:pt x="65" y="86"/>
                  </a:lnTo>
                  <a:lnTo>
                    <a:pt x="65" y="83"/>
                  </a:lnTo>
                  <a:lnTo>
                    <a:pt x="66" y="81"/>
                  </a:lnTo>
                  <a:lnTo>
                    <a:pt x="70" y="78"/>
                  </a:lnTo>
                  <a:lnTo>
                    <a:pt x="72" y="77"/>
                  </a:lnTo>
                  <a:lnTo>
                    <a:pt x="73" y="76"/>
                  </a:lnTo>
                  <a:lnTo>
                    <a:pt x="75" y="75"/>
                  </a:lnTo>
                  <a:lnTo>
                    <a:pt x="76" y="75"/>
                  </a:lnTo>
                  <a:lnTo>
                    <a:pt x="76" y="75"/>
                  </a:lnTo>
                  <a:lnTo>
                    <a:pt x="76" y="74"/>
                  </a:lnTo>
                  <a:lnTo>
                    <a:pt x="76" y="75"/>
                  </a:lnTo>
                  <a:lnTo>
                    <a:pt x="77" y="74"/>
                  </a:lnTo>
                  <a:lnTo>
                    <a:pt x="78" y="74"/>
                  </a:lnTo>
                  <a:lnTo>
                    <a:pt x="79" y="74"/>
                  </a:lnTo>
                  <a:lnTo>
                    <a:pt x="82" y="74"/>
                  </a:lnTo>
                  <a:lnTo>
                    <a:pt x="82" y="73"/>
                  </a:lnTo>
                  <a:lnTo>
                    <a:pt x="85" y="72"/>
                  </a:lnTo>
                  <a:lnTo>
                    <a:pt x="85" y="70"/>
                  </a:lnTo>
                  <a:lnTo>
                    <a:pt x="86" y="68"/>
                  </a:lnTo>
                  <a:lnTo>
                    <a:pt x="87" y="66"/>
                  </a:lnTo>
                  <a:lnTo>
                    <a:pt x="88" y="65"/>
                  </a:lnTo>
                  <a:lnTo>
                    <a:pt x="89" y="61"/>
                  </a:lnTo>
                  <a:lnTo>
                    <a:pt x="90" y="60"/>
                  </a:lnTo>
                  <a:lnTo>
                    <a:pt x="90" y="55"/>
                  </a:lnTo>
                  <a:lnTo>
                    <a:pt x="90" y="51"/>
                  </a:lnTo>
                  <a:lnTo>
                    <a:pt x="90" y="48"/>
                  </a:lnTo>
                  <a:lnTo>
                    <a:pt x="91" y="47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94" y="43"/>
                  </a:lnTo>
                  <a:lnTo>
                    <a:pt x="97" y="41"/>
                  </a:lnTo>
                  <a:lnTo>
                    <a:pt x="97" y="41"/>
                  </a:lnTo>
                  <a:lnTo>
                    <a:pt x="100" y="37"/>
                  </a:lnTo>
                  <a:lnTo>
                    <a:pt x="101" y="34"/>
                  </a:lnTo>
                  <a:lnTo>
                    <a:pt x="101" y="32"/>
                  </a:lnTo>
                  <a:lnTo>
                    <a:pt x="101" y="31"/>
                  </a:lnTo>
                  <a:lnTo>
                    <a:pt x="100" y="28"/>
                  </a:lnTo>
                  <a:lnTo>
                    <a:pt x="99" y="27"/>
                  </a:lnTo>
                  <a:lnTo>
                    <a:pt x="95" y="27"/>
                  </a:lnTo>
                  <a:lnTo>
                    <a:pt x="91" y="23"/>
                  </a:lnTo>
                  <a:lnTo>
                    <a:pt x="89" y="22"/>
                  </a:lnTo>
                  <a:lnTo>
                    <a:pt x="88" y="21"/>
                  </a:lnTo>
                  <a:lnTo>
                    <a:pt x="83" y="21"/>
                  </a:lnTo>
                  <a:lnTo>
                    <a:pt x="79" y="20"/>
                  </a:lnTo>
                  <a:lnTo>
                    <a:pt x="78" y="20"/>
                  </a:lnTo>
                  <a:lnTo>
                    <a:pt x="76" y="21"/>
                  </a:lnTo>
                  <a:lnTo>
                    <a:pt x="77" y="20"/>
                  </a:lnTo>
                  <a:lnTo>
                    <a:pt x="76" y="19"/>
                  </a:lnTo>
                  <a:lnTo>
                    <a:pt x="76" y="19"/>
                  </a:lnTo>
                  <a:lnTo>
                    <a:pt x="76" y="19"/>
                  </a:lnTo>
                  <a:lnTo>
                    <a:pt x="75" y="18"/>
                  </a:lnTo>
                  <a:lnTo>
                    <a:pt x="74" y="18"/>
                  </a:lnTo>
                  <a:lnTo>
                    <a:pt x="74" y="17"/>
                  </a:lnTo>
                  <a:lnTo>
                    <a:pt x="72" y="16"/>
                  </a:lnTo>
                  <a:lnTo>
                    <a:pt x="71" y="16"/>
                  </a:lnTo>
                  <a:lnTo>
                    <a:pt x="69" y="15"/>
                  </a:lnTo>
                  <a:lnTo>
                    <a:pt x="67" y="15"/>
                  </a:lnTo>
                  <a:lnTo>
                    <a:pt x="67" y="16"/>
                  </a:lnTo>
                  <a:lnTo>
                    <a:pt x="66" y="18"/>
                  </a:lnTo>
                  <a:lnTo>
                    <a:pt x="65" y="18"/>
                  </a:lnTo>
                  <a:lnTo>
                    <a:pt x="64" y="20"/>
                  </a:lnTo>
                  <a:lnTo>
                    <a:pt x="63" y="18"/>
                  </a:lnTo>
                  <a:lnTo>
                    <a:pt x="60" y="19"/>
                  </a:lnTo>
                  <a:lnTo>
                    <a:pt x="59" y="19"/>
                  </a:lnTo>
                  <a:lnTo>
                    <a:pt x="58" y="19"/>
                  </a:lnTo>
                  <a:lnTo>
                    <a:pt x="58" y="19"/>
                  </a:lnTo>
                  <a:lnTo>
                    <a:pt x="58" y="18"/>
                  </a:lnTo>
                  <a:lnTo>
                    <a:pt x="60" y="19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59" y="17"/>
                  </a:lnTo>
                  <a:lnTo>
                    <a:pt x="60" y="16"/>
                  </a:lnTo>
                  <a:lnTo>
                    <a:pt x="59" y="16"/>
                  </a:lnTo>
                  <a:lnTo>
                    <a:pt x="59" y="17"/>
                  </a:lnTo>
                  <a:lnTo>
                    <a:pt x="58" y="17"/>
                  </a:lnTo>
                  <a:lnTo>
                    <a:pt x="58" y="15"/>
                  </a:lnTo>
                  <a:lnTo>
                    <a:pt x="62" y="11"/>
                  </a:lnTo>
                  <a:lnTo>
                    <a:pt x="62" y="9"/>
                  </a:lnTo>
                  <a:lnTo>
                    <a:pt x="61" y="9"/>
                  </a:lnTo>
                  <a:lnTo>
                    <a:pt x="60" y="6"/>
                  </a:lnTo>
                  <a:lnTo>
                    <a:pt x="59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6" y="6"/>
                  </a:lnTo>
                  <a:lnTo>
                    <a:pt x="55" y="7"/>
                  </a:lnTo>
                  <a:lnTo>
                    <a:pt x="54" y="8"/>
                  </a:lnTo>
                  <a:lnTo>
                    <a:pt x="53" y="8"/>
                  </a:lnTo>
                  <a:lnTo>
                    <a:pt x="51" y="9"/>
                  </a:lnTo>
                  <a:lnTo>
                    <a:pt x="50" y="8"/>
                  </a:lnTo>
                  <a:lnTo>
                    <a:pt x="49" y="7"/>
                  </a:lnTo>
                  <a:lnTo>
                    <a:pt x="48" y="8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6" y="9"/>
                  </a:lnTo>
                  <a:lnTo>
                    <a:pt x="45" y="9"/>
                  </a:lnTo>
                  <a:lnTo>
                    <a:pt x="44" y="9"/>
                  </a:lnTo>
                  <a:lnTo>
                    <a:pt x="43" y="9"/>
                  </a:lnTo>
                  <a:lnTo>
                    <a:pt x="42" y="9"/>
                  </a:lnTo>
                  <a:lnTo>
                    <a:pt x="40" y="10"/>
                  </a:lnTo>
                  <a:lnTo>
                    <a:pt x="39" y="10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37" y="9"/>
                  </a:lnTo>
                  <a:lnTo>
                    <a:pt x="37" y="8"/>
                  </a:lnTo>
                  <a:lnTo>
                    <a:pt x="36" y="7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2"/>
                  </a:lnTo>
                  <a:lnTo>
                    <a:pt x="36" y="2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3" y="2"/>
                  </a:lnTo>
                  <a:lnTo>
                    <a:pt x="32" y="2"/>
                  </a:lnTo>
                  <a:lnTo>
                    <a:pt x="31" y="3"/>
                  </a:lnTo>
                  <a:lnTo>
                    <a:pt x="29" y="3"/>
                  </a:lnTo>
                  <a:lnTo>
                    <a:pt x="28" y="4"/>
                  </a:lnTo>
                  <a:lnTo>
                    <a:pt x="27" y="4"/>
                  </a:lnTo>
                  <a:lnTo>
                    <a:pt x="25" y="3"/>
                  </a:lnTo>
                  <a:lnTo>
                    <a:pt x="23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2" y="11"/>
                  </a:lnTo>
                  <a:lnTo>
                    <a:pt x="21" y="12"/>
                  </a:lnTo>
                  <a:lnTo>
                    <a:pt x="19" y="12"/>
                  </a:lnTo>
                  <a:lnTo>
                    <a:pt x="18" y="10"/>
                  </a:lnTo>
                  <a:lnTo>
                    <a:pt x="17" y="11"/>
                  </a:lnTo>
                  <a:lnTo>
                    <a:pt x="17" y="9"/>
                  </a:lnTo>
                  <a:lnTo>
                    <a:pt x="16" y="9"/>
                  </a:lnTo>
                  <a:lnTo>
                    <a:pt x="15" y="9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2" y="12"/>
                  </a:lnTo>
                  <a:lnTo>
                    <a:pt x="11" y="12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1" y="15"/>
                  </a:lnTo>
                  <a:lnTo>
                    <a:pt x="11" y="17"/>
                  </a:lnTo>
                  <a:lnTo>
                    <a:pt x="11" y="19"/>
                  </a:lnTo>
                  <a:lnTo>
                    <a:pt x="10" y="22"/>
                  </a:lnTo>
                  <a:lnTo>
                    <a:pt x="10" y="24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5" y="26"/>
                  </a:lnTo>
                  <a:lnTo>
                    <a:pt x="3" y="27"/>
                  </a:lnTo>
                  <a:lnTo>
                    <a:pt x="2" y="29"/>
                  </a:lnTo>
                  <a:lnTo>
                    <a:pt x="2" y="31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5"/>
                  </a:lnTo>
                  <a:lnTo>
                    <a:pt x="2" y="37"/>
                  </a:lnTo>
                  <a:lnTo>
                    <a:pt x="2" y="38"/>
                  </a:lnTo>
                  <a:lnTo>
                    <a:pt x="4" y="38"/>
                  </a:lnTo>
                  <a:lnTo>
                    <a:pt x="4" y="39"/>
                  </a:lnTo>
                  <a:lnTo>
                    <a:pt x="6" y="39"/>
                  </a:lnTo>
                  <a:lnTo>
                    <a:pt x="7" y="39"/>
                  </a:lnTo>
                  <a:lnTo>
                    <a:pt x="8" y="38"/>
                  </a:lnTo>
                  <a:lnTo>
                    <a:pt x="8" y="42"/>
                  </a:lnTo>
                  <a:lnTo>
                    <a:pt x="9" y="42"/>
                  </a:lnTo>
                  <a:lnTo>
                    <a:pt x="11" y="42"/>
                  </a:lnTo>
                  <a:lnTo>
                    <a:pt x="14" y="42"/>
                  </a:lnTo>
                  <a:lnTo>
                    <a:pt x="16" y="41"/>
                  </a:lnTo>
                  <a:lnTo>
                    <a:pt x="18" y="39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2" y="40"/>
                  </a:lnTo>
                  <a:lnTo>
                    <a:pt x="22" y="41"/>
                  </a:lnTo>
                  <a:lnTo>
                    <a:pt x="22" y="43"/>
                  </a:lnTo>
                  <a:lnTo>
                    <a:pt x="22" y="45"/>
                  </a:lnTo>
                  <a:lnTo>
                    <a:pt x="24" y="46"/>
                  </a:lnTo>
                  <a:lnTo>
                    <a:pt x="27" y="46"/>
                  </a:lnTo>
                  <a:lnTo>
                    <a:pt x="28" y="47"/>
                  </a:lnTo>
                  <a:lnTo>
                    <a:pt x="30" y="48"/>
                  </a:lnTo>
                  <a:lnTo>
                    <a:pt x="31" y="49"/>
                  </a:lnTo>
                  <a:lnTo>
                    <a:pt x="33" y="49"/>
                  </a:lnTo>
                  <a:lnTo>
                    <a:pt x="34" y="49"/>
                  </a:lnTo>
                  <a:lnTo>
                    <a:pt x="34" y="50"/>
                  </a:lnTo>
                  <a:lnTo>
                    <a:pt x="35" y="52"/>
                  </a:lnTo>
                  <a:lnTo>
                    <a:pt x="35" y="53"/>
                  </a:lnTo>
                  <a:lnTo>
                    <a:pt x="34" y="53"/>
                  </a:lnTo>
                  <a:lnTo>
                    <a:pt x="35" y="56"/>
                  </a:lnTo>
                  <a:lnTo>
                    <a:pt x="40" y="56"/>
                  </a:lnTo>
                  <a:lnTo>
                    <a:pt x="40" y="58"/>
                  </a:lnTo>
                  <a:lnTo>
                    <a:pt x="40" y="59"/>
                  </a:lnTo>
                  <a:lnTo>
                    <a:pt x="41" y="59"/>
                  </a:lnTo>
                  <a:lnTo>
                    <a:pt x="42" y="61"/>
                  </a:lnTo>
                  <a:lnTo>
                    <a:pt x="42" y="64"/>
                  </a:lnTo>
                  <a:lnTo>
                    <a:pt x="41" y="65"/>
                  </a:lnTo>
                  <a:lnTo>
                    <a:pt x="41" y="66"/>
                  </a:lnTo>
                  <a:lnTo>
                    <a:pt x="41" y="67"/>
                  </a:lnTo>
                  <a:lnTo>
                    <a:pt x="41" y="67"/>
                  </a:lnTo>
                  <a:lnTo>
                    <a:pt x="41" y="68"/>
                  </a:lnTo>
                  <a:lnTo>
                    <a:pt x="41" y="71"/>
                  </a:lnTo>
                  <a:lnTo>
                    <a:pt x="41" y="72"/>
                  </a:lnTo>
                  <a:lnTo>
                    <a:pt x="43" y="72"/>
                  </a:lnTo>
                  <a:lnTo>
                    <a:pt x="45" y="72"/>
                  </a:lnTo>
                  <a:lnTo>
                    <a:pt x="47" y="73"/>
                  </a:lnTo>
                  <a:lnTo>
                    <a:pt x="47" y="73"/>
                  </a:lnTo>
                  <a:lnTo>
                    <a:pt x="47" y="76"/>
                  </a:lnTo>
                  <a:lnTo>
                    <a:pt x="48" y="77"/>
                  </a:lnTo>
                  <a:lnTo>
                    <a:pt x="48" y="77"/>
                  </a:lnTo>
                  <a:lnTo>
                    <a:pt x="50" y="77"/>
                  </a:lnTo>
                  <a:lnTo>
                    <a:pt x="50" y="77"/>
                  </a:lnTo>
                  <a:lnTo>
                    <a:pt x="50" y="79"/>
                  </a:lnTo>
                  <a:lnTo>
                    <a:pt x="50" y="82"/>
                  </a:lnTo>
                  <a:lnTo>
                    <a:pt x="51" y="82"/>
                  </a:lnTo>
                  <a:lnTo>
                    <a:pt x="52" y="82"/>
                  </a:lnTo>
                  <a:lnTo>
                    <a:pt x="52" y="84"/>
                  </a:lnTo>
                  <a:lnTo>
                    <a:pt x="52" y="86"/>
                  </a:lnTo>
                  <a:lnTo>
                    <a:pt x="51" y="87"/>
                  </a:lnTo>
                  <a:lnTo>
                    <a:pt x="49" y="87"/>
                  </a:lnTo>
                  <a:lnTo>
                    <a:pt x="46" y="90"/>
                  </a:lnTo>
                  <a:lnTo>
                    <a:pt x="44" y="93"/>
                  </a:lnTo>
                  <a:lnTo>
                    <a:pt x="42" y="95"/>
                  </a:lnTo>
                  <a:lnTo>
                    <a:pt x="43" y="95"/>
                  </a:lnTo>
                  <a:lnTo>
                    <a:pt x="43" y="95"/>
                  </a:lnTo>
                  <a:lnTo>
                    <a:pt x="44" y="95"/>
                  </a:lnTo>
                  <a:lnTo>
                    <a:pt x="46" y="97"/>
                  </a:lnTo>
                  <a:lnTo>
                    <a:pt x="46" y="98"/>
                  </a:lnTo>
                  <a:lnTo>
                    <a:pt x="47" y="98"/>
                  </a:lnTo>
                  <a:lnTo>
                    <a:pt x="47" y="97"/>
                  </a:lnTo>
                  <a:lnTo>
                    <a:pt x="48" y="99"/>
                  </a:lnTo>
                  <a:lnTo>
                    <a:pt x="50" y="99"/>
                  </a:lnTo>
                  <a:lnTo>
                    <a:pt x="50" y="100"/>
                  </a:lnTo>
                  <a:lnTo>
                    <a:pt x="52" y="101"/>
                  </a:lnTo>
                  <a:lnTo>
                    <a:pt x="52" y="102"/>
                  </a:lnTo>
                  <a:lnTo>
                    <a:pt x="54" y="103"/>
                  </a:lnTo>
                  <a:lnTo>
                    <a:pt x="53" y="104"/>
                  </a:lnTo>
                  <a:lnTo>
                    <a:pt x="53" y="106"/>
                  </a:lnTo>
                  <a:lnTo>
                    <a:pt x="53" y="106"/>
                  </a:lnTo>
                  <a:lnTo>
                    <a:pt x="53" y="106"/>
                  </a:lnTo>
                </a:path>
              </a:pathLst>
            </a:custGeom>
            <a:solidFill>
              <a:srgbClr val="7DD9FF"/>
            </a:solidFill>
            <a:ln w="6350" cap="flat" cmpd="sng">
              <a:solidFill>
                <a:srgbClr val="265DCA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  <p:sp>
          <p:nvSpPr>
            <p:cNvPr id="87155" name="Freeform 115" hidden="1"/>
            <p:cNvSpPr>
              <a:spLocks/>
            </p:cNvSpPr>
            <p:nvPr/>
          </p:nvSpPr>
          <p:spPr bwMode="auto">
            <a:xfrm>
              <a:off x="883" y="1056"/>
              <a:ext cx="416" cy="549"/>
            </a:xfrm>
            <a:custGeom>
              <a:avLst/>
              <a:gdLst/>
              <a:ahLst/>
              <a:cxnLst>
                <a:cxn ang="0">
                  <a:pos x="24" y="40"/>
                </a:cxn>
                <a:cxn ang="0">
                  <a:pos x="23" y="42"/>
                </a:cxn>
                <a:cxn ang="0">
                  <a:pos x="22" y="41"/>
                </a:cxn>
                <a:cxn ang="0">
                  <a:pos x="23" y="38"/>
                </a:cxn>
                <a:cxn ang="0">
                  <a:pos x="20" y="38"/>
                </a:cxn>
                <a:cxn ang="0">
                  <a:pos x="18" y="38"/>
                </a:cxn>
                <a:cxn ang="0">
                  <a:pos x="15" y="38"/>
                </a:cxn>
                <a:cxn ang="0">
                  <a:pos x="15" y="36"/>
                </a:cxn>
                <a:cxn ang="0">
                  <a:pos x="13" y="35"/>
                </a:cxn>
                <a:cxn ang="0">
                  <a:pos x="11" y="32"/>
                </a:cxn>
                <a:cxn ang="0">
                  <a:pos x="8" y="31"/>
                </a:cxn>
                <a:cxn ang="0">
                  <a:pos x="5" y="31"/>
                </a:cxn>
                <a:cxn ang="0">
                  <a:pos x="4" y="30"/>
                </a:cxn>
                <a:cxn ang="0">
                  <a:pos x="1" y="28"/>
                </a:cxn>
                <a:cxn ang="0">
                  <a:pos x="1" y="27"/>
                </a:cxn>
                <a:cxn ang="0">
                  <a:pos x="2" y="25"/>
                </a:cxn>
                <a:cxn ang="0">
                  <a:pos x="4" y="23"/>
                </a:cxn>
                <a:cxn ang="0">
                  <a:pos x="6" y="22"/>
                </a:cxn>
                <a:cxn ang="0">
                  <a:pos x="4" y="22"/>
                </a:cxn>
                <a:cxn ang="0">
                  <a:pos x="4" y="18"/>
                </a:cxn>
                <a:cxn ang="0">
                  <a:pos x="5" y="15"/>
                </a:cxn>
                <a:cxn ang="0">
                  <a:pos x="3" y="13"/>
                </a:cxn>
                <a:cxn ang="0">
                  <a:pos x="4" y="12"/>
                </a:cxn>
                <a:cxn ang="0">
                  <a:pos x="4" y="10"/>
                </a:cxn>
                <a:cxn ang="0">
                  <a:pos x="6" y="11"/>
                </a:cxn>
                <a:cxn ang="0">
                  <a:pos x="7" y="9"/>
                </a:cxn>
                <a:cxn ang="0">
                  <a:pos x="9" y="7"/>
                </a:cxn>
                <a:cxn ang="0">
                  <a:pos x="11" y="3"/>
                </a:cxn>
                <a:cxn ang="0">
                  <a:pos x="12" y="3"/>
                </a:cxn>
                <a:cxn ang="0">
                  <a:pos x="13" y="2"/>
                </a:cxn>
                <a:cxn ang="0">
                  <a:pos x="15" y="2"/>
                </a:cxn>
                <a:cxn ang="0">
                  <a:pos x="18" y="0"/>
                </a:cxn>
                <a:cxn ang="0">
                  <a:pos x="19" y="0"/>
                </a:cxn>
                <a:cxn ang="0">
                  <a:pos x="21" y="0"/>
                </a:cxn>
                <a:cxn ang="0">
                  <a:pos x="20" y="1"/>
                </a:cxn>
                <a:cxn ang="0">
                  <a:pos x="17" y="4"/>
                </a:cxn>
                <a:cxn ang="0">
                  <a:pos x="16" y="7"/>
                </a:cxn>
                <a:cxn ang="0">
                  <a:pos x="16" y="8"/>
                </a:cxn>
                <a:cxn ang="0">
                  <a:pos x="18" y="10"/>
                </a:cxn>
                <a:cxn ang="0">
                  <a:pos x="19" y="13"/>
                </a:cxn>
                <a:cxn ang="0">
                  <a:pos x="22" y="13"/>
                </a:cxn>
                <a:cxn ang="0">
                  <a:pos x="25" y="16"/>
                </a:cxn>
                <a:cxn ang="0">
                  <a:pos x="28" y="16"/>
                </a:cxn>
                <a:cxn ang="0">
                  <a:pos x="30" y="16"/>
                </a:cxn>
                <a:cxn ang="0">
                  <a:pos x="30" y="18"/>
                </a:cxn>
                <a:cxn ang="0">
                  <a:pos x="30" y="21"/>
                </a:cxn>
                <a:cxn ang="0">
                  <a:pos x="31" y="23"/>
                </a:cxn>
                <a:cxn ang="0">
                  <a:pos x="31" y="26"/>
                </a:cxn>
                <a:cxn ang="0">
                  <a:pos x="31" y="29"/>
                </a:cxn>
                <a:cxn ang="0">
                  <a:pos x="30" y="27"/>
                </a:cxn>
                <a:cxn ang="0">
                  <a:pos x="28" y="27"/>
                </a:cxn>
                <a:cxn ang="0">
                  <a:pos x="24" y="27"/>
                </a:cxn>
                <a:cxn ang="0">
                  <a:pos x="25" y="29"/>
                </a:cxn>
                <a:cxn ang="0">
                  <a:pos x="26" y="30"/>
                </a:cxn>
                <a:cxn ang="0">
                  <a:pos x="24" y="30"/>
                </a:cxn>
                <a:cxn ang="0">
                  <a:pos x="25" y="33"/>
                </a:cxn>
                <a:cxn ang="0">
                  <a:pos x="25" y="37"/>
                </a:cxn>
              </a:cxnLst>
              <a:rect l="0" t="0" r="r" b="b"/>
              <a:pathLst>
                <a:path w="32" h="42">
                  <a:moveTo>
                    <a:pt x="25" y="37"/>
                  </a:moveTo>
                  <a:lnTo>
                    <a:pt x="24" y="40"/>
                  </a:lnTo>
                  <a:lnTo>
                    <a:pt x="24" y="42"/>
                  </a:lnTo>
                  <a:lnTo>
                    <a:pt x="23" y="42"/>
                  </a:lnTo>
                  <a:lnTo>
                    <a:pt x="22" y="42"/>
                  </a:lnTo>
                  <a:lnTo>
                    <a:pt x="22" y="41"/>
                  </a:lnTo>
                  <a:lnTo>
                    <a:pt x="24" y="39"/>
                  </a:lnTo>
                  <a:lnTo>
                    <a:pt x="23" y="38"/>
                  </a:lnTo>
                  <a:lnTo>
                    <a:pt x="21" y="38"/>
                  </a:lnTo>
                  <a:lnTo>
                    <a:pt x="20" y="38"/>
                  </a:lnTo>
                  <a:lnTo>
                    <a:pt x="19" y="38"/>
                  </a:lnTo>
                  <a:lnTo>
                    <a:pt x="18" y="38"/>
                  </a:lnTo>
                  <a:lnTo>
                    <a:pt x="16" y="38"/>
                  </a:lnTo>
                  <a:lnTo>
                    <a:pt x="15" y="38"/>
                  </a:lnTo>
                  <a:lnTo>
                    <a:pt x="15" y="37"/>
                  </a:lnTo>
                  <a:lnTo>
                    <a:pt x="15" y="36"/>
                  </a:lnTo>
                  <a:lnTo>
                    <a:pt x="14" y="35"/>
                  </a:lnTo>
                  <a:lnTo>
                    <a:pt x="13" y="35"/>
                  </a:lnTo>
                  <a:lnTo>
                    <a:pt x="12" y="33"/>
                  </a:lnTo>
                  <a:lnTo>
                    <a:pt x="11" y="32"/>
                  </a:lnTo>
                  <a:lnTo>
                    <a:pt x="10" y="32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2" y="29"/>
                  </a:lnTo>
                  <a:lnTo>
                    <a:pt x="1" y="28"/>
                  </a:lnTo>
                  <a:lnTo>
                    <a:pt x="0" y="28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2" y="25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5" y="20"/>
                  </a:lnTo>
                  <a:lnTo>
                    <a:pt x="4" y="18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4" y="14"/>
                  </a:lnTo>
                  <a:lnTo>
                    <a:pt x="3" y="13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5" y="9"/>
                  </a:lnTo>
                  <a:lnTo>
                    <a:pt x="6" y="11"/>
                  </a:lnTo>
                  <a:lnTo>
                    <a:pt x="6" y="9"/>
                  </a:lnTo>
                  <a:lnTo>
                    <a:pt x="7" y="9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5" y="2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0" y="1"/>
                  </a:lnTo>
                  <a:lnTo>
                    <a:pt x="19" y="1"/>
                  </a:lnTo>
                  <a:lnTo>
                    <a:pt x="17" y="4"/>
                  </a:lnTo>
                  <a:lnTo>
                    <a:pt x="16" y="5"/>
                  </a:lnTo>
                  <a:lnTo>
                    <a:pt x="16" y="7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7" y="9"/>
                  </a:lnTo>
                  <a:lnTo>
                    <a:pt x="18" y="10"/>
                  </a:lnTo>
                  <a:lnTo>
                    <a:pt x="18" y="13"/>
                  </a:lnTo>
                  <a:lnTo>
                    <a:pt x="19" y="13"/>
                  </a:lnTo>
                  <a:lnTo>
                    <a:pt x="20" y="14"/>
                  </a:lnTo>
                  <a:lnTo>
                    <a:pt x="22" y="13"/>
                  </a:lnTo>
                  <a:lnTo>
                    <a:pt x="24" y="14"/>
                  </a:lnTo>
                  <a:lnTo>
                    <a:pt x="25" y="16"/>
                  </a:lnTo>
                  <a:lnTo>
                    <a:pt x="27" y="16"/>
                  </a:lnTo>
                  <a:lnTo>
                    <a:pt x="28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29" y="20"/>
                  </a:lnTo>
                  <a:lnTo>
                    <a:pt x="30" y="21"/>
                  </a:lnTo>
                  <a:lnTo>
                    <a:pt x="30" y="22"/>
                  </a:lnTo>
                  <a:lnTo>
                    <a:pt x="31" y="23"/>
                  </a:lnTo>
                  <a:lnTo>
                    <a:pt x="30" y="25"/>
                  </a:lnTo>
                  <a:lnTo>
                    <a:pt x="31" y="26"/>
                  </a:lnTo>
                  <a:lnTo>
                    <a:pt x="32" y="28"/>
                  </a:lnTo>
                  <a:lnTo>
                    <a:pt x="31" y="29"/>
                  </a:lnTo>
                  <a:lnTo>
                    <a:pt x="31" y="27"/>
                  </a:lnTo>
                  <a:lnTo>
                    <a:pt x="30" y="27"/>
                  </a:lnTo>
                  <a:lnTo>
                    <a:pt x="29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4" y="27"/>
                  </a:lnTo>
                  <a:lnTo>
                    <a:pt x="24" y="29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6" y="30"/>
                  </a:lnTo>
                  <a:lnTo>
                    <a:pt x="25" y="30"/>
                  </a:lnTo>
                  <a:lnTo>
                    <a:pt x="24" y="30"/>
                  </a:lnTo>
                  <a:lnTo>
                    <a:pt x="24" y="32"/>
                  </a:lnTo>
                  <a:lnTo>
                    <a:pt x="25" y="33"/>
                  </a:lnTo>
                  <a:lnTo>
                    <a:pt x="25" y="35"/>
                  </a:lnTo>
                  <a:lnTo>
                    <a:pt x="25" y="37"/>
                  </a:lnTo>
                  <a:lnTo>
                    <a:pt x="25" y="37"/>
                  </a:lnTo>
                </a:path>
              </a:pathLst>
            </a:custGeom>
            <a:solidFill>
              <a:srgbClr val="D7CDEB"/>
            </a:solidFill>
            <a:ln w="6350" cap="flat" cmpd="sng">
              <a:solidFill>
                <a:srgbClr val="4D3380"/>
              </a:solidFill>
              <a:prstDash val="solid"/>
              <a:round/>
              <a:headEnd/>
              <a:tailEnd/>
            </a:ln>
            <a:effectLst/>
          </p:spPr>
          <p:txBody>
            <a:bodyPr lIns="36000" tIns="36000" rIns="36000" bIns="36000" anchor="ctr"/>
            <a:lstStyle/>
            <a:p>
              <a:pPr algn="ctr" latinLnBrk="0">
                <a:lnSpc>
                  <a:spcPct val="90000"/>
                </a:lnSpc>
                <a:spcBef>
                  <a:spcPct val="40000"/>
                </a:spcBef>
                <a:buSzPct val="130000"/>
                <a:defRPr/>
              </a:pPr>
              <a:endParaRPr lang="ko-KR" altLang="en-US">
                <a:ea typeface="HY헤드라인M" pitchFamily="18" charset="-127"/>
              </a:endParaRPr>
            </a:p>
          </p:txBody>
        </p:sp>
      </p:grpSp>
      <p:sp>
        <p:nvSpPr>
          <p:cNvPr id="87156" name="LimeCircle1" hidden="1"/>
          <p:cNvSpPr>
            <a:spLocks noChangeArrowheads="1"/>
          </p:cNvSpPr>
          <p:nvPr/>
        </p:nvSpPr>
        <p:spPr bwMode="auto">
          <a:xfrm>
            <a:off x="-2749550" y="4786313"/>
            <a:ext cx="179387" cy="179387"/>
          </a:xfrm>
          <a:prstGeom prst="ellipse">
            <a:avLst/>
          </a:prstGeom>
          <a:solidFill>
            <a:srgbClr val="DBFEBC"/>
          </a:solidFill>
          <a:ln w="12700">
            <a:solidFill>
              <a:srgbClr val="00B48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1</a:t>
            </a:r>
          </a:p>
        </p:txBody>
      </p:sp>
      <p:sp>
        <p:nvSpPr>
          <p:cNvPr id="87157" name="LavenderCircle1" hidden="1"/>
          <p:cNvSpPr>
            <a:spLocks noChangeArrowheads="1"/>
          </p:cNvSpPr>
          <p:nvPr/>
        </p:nvSpPr>
        <p:spPr bwMode="auto">
          <a:xfrm>
            <a:off x="-2749550" y="5143500"/>
            <a:ext cx="179387" cy="179388"/>
          </a:xfrm>
          <a:prstGeom prst="ellipse">
            <a:avLst/>
          </a:prstGeom>
          <a:solidFill>
            <a:srgbClr val="D7CDEB"/>
          </a:solidFill>
          <a:ln w="12700">
            <a:solidFill>
              <a:srgbClr val="4D338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2</a:t>
            </a:r>
          </a:p>
        </p:txBody>
      </p:sp>
      <p:sp>
        <p:nvSpPr>
          <p:cNvPr id="87158" name="LemonCircle1" hidden="1"/>
          <p:cNvSpPr>
            <a:spLocks noChangeArrowheads="1"/>
          </p:cNvSpPr>
          <p:nvPr/>
        </p:nvSpPr>
        <p:spPr bwMode="auto">
          <a:xfrm>
            <a:off x="-2749550" y="5518150"/>
            <a:ext cx="179387" cy="179388"/>
          </a:xfrm>
          <a:prstGeom prst="ellipse">
            <a:avLst/>
          </a:prstGeom>
          <a:solidFill>
            <a:srgbClr val="FFF5AD"/>
          </a:solidFill>
          <a:ln w="12700">
            <a:solidFill>
              <a:srgbClr val="FFCC1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3</a:t>
            </a:r>
          </a:p>
        </p:txBody>
      </p:sp>
      <p:sp>
        <p:nvSpPr>
          <p:cNvPr id="87159" name="PeachCircle1" hidden="1"/>
          <p:cNvSpPr>
            <a:spLocks noChangeArrowheads="1"/>
          </p:cNvSpPr>
          <p:nvPr/>
        </p:nvSpPr>
        <p:spPr bwMode="auto">
          <a:xfrm>
            <a:off x="-2749550" y="5864225"/>
            <a:ext cx="179387" cy="179388"/>
          </a:xfrm>
          <a:prstGeom prst="ellipse">
            <a:avLst/>
          </a:prstGeom>
          <a:solidFill>
            <a:srgbClr val="FFB385"/>
          </a:solidFill>
          <a:ln w="12700">
            <a:solidFill>
              <a:srgbClr val="FF7C2B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4</a:t>
            </a:r>
          </a:p>
        </p:txBody>
      </p:sp>
      <p:sp>
        <p:nvSpPr>
          <p:cNvPr id="87160" name="IceCircle1" hidden="1"/>
          <p:cNvSpPr>
            <a:spLocks noChangeArrowheads="1"/>
          </p:cNvSpPr>
          <p:nvPr/>
        </p:nvSpPr>
        <p:spPr bwMode="gray">
          <a:xfrm>
            <a:off x="-2749550" y="6202363"/>
            <a:ext cx="179387" cy="179387"/>
          </a:xfrm>
          <a:prstGeom prst="ellipse">
            <a:avLst/>
          </a:prstGeom>
          <a:solidFill>
            <a:srgbClr val="DDF2FA"/>
          </a:solidFill>
          <a:ln w="6350">
            <a:solidFill>
              <a:srgbClr val="265DCA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5</a:t>
            </a:r>
          </a:p>
        </p:txBody>
      </p:sp>
      <p:sp>
        <p:nvSpPr>
          <p:cNvPr id="87161" name="LimeCircle2" hidden="1"/>
          <p:cNvSpPr>
            <a:spLocks noChangeAspect="1" noChangeArrowheads="1"/>
          </p:cNvSpPr>
          <p:nvPr/>
        </p:nvSpPr>
        <p:spPr bwMode="auto">
          <a:xfrm>
            <a:off x="-2490788" y="4805363"/>
            <a:ext cx="144463" cy="144462"/>
          </a:xfrm>
          <a:prstGeom prst="ellipse">
            <a:avLst/>
          </a:prstGeom>
          <a:solidFill>
            <a:srgbClr val="DBFEBC"/>
          </a:solidFill>
          <a:ln w="12700">
            <a:solidFill>
              <a:srgbClr val="00B48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1</a:t>
            </a:r>
          </a:p>
        </p:txBody>
      </p:sp>
      <p:sp>
        <p:nvSpPr>
          <p:cNvPr id="87162" name="LavenderCircle2" hidden="1"/>
          <p:cNvSpPr>
            <a:spLocks noChangeAspect="1" noChangeArrowheads="1"/>
          </p:cNvSpPr>
          <p:nvPr/>
        </p:nvSpPr>
        <p:spPr bwMode="auto">
          <a:xfrm>
            <a:off x="-2490788" y="5162550"/>
            <a:ext cx="144463" cy="144463"/>
          </a:xfrm>
          <a:prstGeom prst="ellipse">
            <a:avLst/>
          </a:prstGeom>
          <a:solidFill>
            <a:srgbClr val="D7CDEB"/>
          </a:solidFill>
          <a:ln w="12700">
            <a:solidFill>
              <a:srgbClr val="4D338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2</a:t>
            </a:r>
          </a:p>
        </p:txBody>
      </p:sp>
      <p:sp>
        <p:nvSpPr>
          <p:cNvPr id="87163" name="LemonCircle2" hidden="1"/>
          <p:cNvSpPr>
            <a:spLocks noChangeAspect="1" noChangeArrowheads="1"/>
          </p:cNvSpPr>
          <p:nvPr/>
        </p:nvSpPr>
        <p:spPr bwMode="auto">
          <a:xfrm>
            <a:off x="-2490788" y="5537200"/>
            <a:ext cx="144463" cy="144463"/>
          </a:xfrm>
          <a:prstGeom prst="ellipse">
            <a:avLst/>
          </a:prstGeom>
          <a:solidFill>
            <a:srgbClr val="FFF5AD"/>
          </a:solidFill>
          <a:ln w="12700">
            <a:solidFill>
              <a:srgbClr val="FFCC1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3</a:t>
            </a:r>
          </a:p>
        </p:txBody>
      </p:sp>
      <p:sp>
        <p:nvSpPr>
          <p:cNvPr id="87164" name="PeachCircle2" hidden="1"/>
          <p:cNvSpPr>
            <a:spLocks noChangeAspect="1" noChangeArrowheads="1"/>
          </p:cNvSpPr>
          <p:nvPr/>
        </p:nvSpPr>
        <p:spPr bwMode="auto">
          <a:xfrm>
            <a:off x="-2490788" y="5881688"/>
            <a:ext cx="144463" cy="144462"/>
          </a:xfrm>
          <a:prstGeom prst="ellipse">
            <a:avLst/>
          </a:prstGeom>
          <a:solidFill>
            <a:srgbClr val="FFB385"/>
          </a:solidFill>
          <a:ln w="12700">
            <a:solidFill>
              <a:srgbClr val="FF7C2B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4</a:t>
            </a:r>
          </a:p>
        </p:txBody>
      </p:sp>
      <p:sp>
        <p:nvSpPr>
          <p:cNvPr id="87165" name="IceCircle2" hidden="1"/>
          <p:cNvSpPr>
            <a:spLocks noChangeAspect="1" noChangeArrowheads="1"/>
          </p:cNvSpPr>
          <p:nvPr/>
        </p:nvSpPr>
        <p:spPr bwMode="gray">
          <a:xfrm>
            <a:off x="-2490788" y="6221413"/>
            <a:ext cx="144463" cy="144462"/>
          </a:xfrm>
          <a:prstGeom prst="ellipse">
            <a:avLst/>
          </a:prstGeom>
          <a:solidFill>
            <a:srgbClr val="DDF2FA"/>
          </a:solidFill>
          <a:ln w="6350">
            <a:solidFill>
              <a:srgbClr val="265DCA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5</a:t>
            </a:r>
          </a:p>
        </p:txBody>
      </p:sp>
      <p:sp>
        <p:nvSpPr>
          <p:cNvPr id="87166" name="LimeCircle3" hidden="1"/>
          <p:cNvSpPr>
            <a:spLocks noChangeAspect="1" noChangeArrowheads="1"/>
          </p:cNvSpPr>
          <p:nvPr/>
        </p:nvSpPr>
        <p:spPr bwMode="auto">
          <a:xfrm>
            <a:off x="-2265363" y="4830763"/>
            <a:ext cx="88900" cy="90487"/>
          </a:xfrm>
          <a:prstGeom prst="ellipse">
            <a:avLst/>
          </a:prstGeom>
          <a:solidFill>
            <a:srgbClr val="DBFEBC"/>
          </a:solidFill>
          <a:ln w="12700">
            <a:solidFill>
              <a:srgbClr val="00B48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67" name="LavenderCircle3" hidden="1"/>
          <p:cNvSpPr>
            <a:spLocks noChangeAspect="1" noChangeArrowheads="1"/>
          </p:cNvSpPr>
          <p:nvPr/>
        </p:nvSpPr>
        <p:spPr bwMode="auto">
          <a:xfrm>
            <a:off x="-2266950" y="5189538"/>
            <a:ext cx="90487" cy="90487"/>
          </a:xfrm>
          <a:prstGeom prst="ellipse">
            <a:avLst/>
          </a:prstGeom>
          <a:solidFill>
            <a:srgbClr val="D7CDEB"/>
          </a:solidFill>
          <a:ln w="12700">
            <a:solidFill>
              <a:srgbClr val="4D338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68" name="LemonCircle3" hidden="1"/>
          <p:cNvSpPr>
            <a:spLocks noChangeAspect="1" noChangeArrowheads="1"/>
          </p:cNvSpPr>
          <p:nvPr/>
        </p:nvSpPr>
        <p:spPr bwMode="auto">
          <a:xfrm>
            <a:off x="-2266950" y="5564188"/>
            <a:ext cx="90487" cy="90487"/>
          </a:xfrm>
          <a:prstGeom prst="ellipse">
            <a:avLst/>
          </a:prstGeom>
          <a:solidFill>
            <a:srgbClr val="FFF5AD"/>
          </a:solidFill>
          <a:ln w="12700">
            <a:solidFill>
              <a:srgbClr val="FFCC1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69" name="PeachCircle3" hidden="1"/>
          <p:cNvSpPr>
            <a:spLocks noChangeAspect="1" noChangeArrowheads="1"/>
          </p:cNvSpPr>
          <p:nvPr/>
        </p:nvSpPr>
        <p:spPr bwMode="auto">
          <a:xfrm>
            <a:off x="-2265363" y="5908675"/>
            <a:ext cx="88900" cy="90488"/>
          </a:xfrm>
          <a:prstGeom prst="ellipse">
            <a:avLst/>
          </a:prstGeom>
          <a:solidFill>
            <a:srgbClr val="FFB385"/>
          </a:solidFill>
          <a:ln w="12700">
            <a:solidFill>
              <a:srgbClr val="FF7C2B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0" name="IceCircle3" hidden="1"/>
          <p:cNvSpPr>
            <a:spLocks noChangeAspect="1" noChangeArrowheads="1"/>
          </p:cNvSpPr>
          <p:nvPr/>
        </p:nvSpPr>
        <p:spPr bwMode="gray">
          <a:xfrm>
            <a:off x="-2266950" y="6248400"/>
            <a:ext cx="90487" cy="90488"/>
          </a:xfrm>
          <a:prstGeom prst="ellipse">
            <a:avLst/>
          </a:prstGeom>
          <a:solidFill>
            <a:srgbClr val="DDF2FA"/>
          </a:solidFill>
          <a:ln w="6350">
            <a:solidFill>
              <a:srgbClr val="265DCA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1" name="LimeCircle4" hidden="1"/>
          <p:cNvSpPr>
            <a:spLocks noChangeAspect="1" noChangeArrowheads="1"/>
          </p:cNvSpPr>
          <p:nvPr/>
        </p:nvSpPr>
        <p:spPr bwMode="auto">
          <a:xfrm>
            <a:off x="-2095500" y="4845050"/>
            <a:ext cx="65087" cy="65088"/>
          </a:xfrm>
          <a:prstGeom prst="ellipse">
            <a:avLst/>
          </a:prstGeom>
          <a:solidFill>
            <a:srgbClr val="DBFEBC"/>
          </a:solidFill>
          <a:ln w="12700">
            <a:solidFill>
              <a:srgbClr val="00B48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2" name="LavenderCircle4" hidden="1"/>
          <p:cNvSpPr>
            <a:spLocks noChangeAspect="1" noChangeArrowheads="1"/>
          </p:cNvSpPr>
          <p:nvPr/>
        </p:nvSpPr>
        <p:spPr bwMode="auto">
          <a:xfrm>
            <a:off x="-2095500" y="5202238"/>
            <a:ext cx="65087" cy="65087"/>
          </a:xfrm>
          <a:prstGeom prst="ellipse">
            <a:avLst/>
          </a:prstGeom>
          <a:solidFill>
            <a:srgbClr val="D7CDEB"/>
          </a:solidFill>
          <a:ln w="12700">
            <a:solidFill>
              <a:srgbClr val="4D3380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3" name="LemonCircle4" hidden="1"/>
          <p:cNvSpPr>
            <a:spLocks noChangeAspect="1" noChangeArrowheads="1"/>
          </p:cNvSpPr>
          <p:nvPr/>
        </p:nvSpPr>
        <p:spPr bwMode="auto">
          <a:xfrm>
            <a:off x="-2095500" y="5576888"/>
            <a:ext cx="65087" cy="65087"/>
          </a:xfrm>
          <a:prstGeom prst="ellipse">
            <a:avLst/>
          </a:prstGeom>
          <a:solidFill>
            <a:srgbClr val="FFF5AD"/>
          </a:solidFill>
          <a:ln w="12700">
            <a:solidFill>
              <a:srgbClr val="FFCC1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4" name="PeachCircle4" hidden="1"/>
          <p:cNvSpPr>
            <a:spLocks noChangeAspect="1" noChangeArrowheads="1"/>
          </p:cNvSpPr>
          <p:nvPr/>
        </p:nvSpPr>
        <p:spPr bwMode="auto">
          <a:xfrm>
            <a:off x="-2095500" y="5921375"/>
            <a:ext cx="63500" cy="65088"/>
          </a:xfrm>
          <a:prstGeom prst="ellipse">
            <a:avLst/>
          </a:prstGeom>
          <a:solidFill>
            <a:srgbClr val="FFB385"/>
          </a:solidFill>
          <a:ln w="12700">
            <a:solidFill>
              <a:srgbClr val="FF7C2B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5" name="IceCircle4" hidden="1"/>
          <p:cNvSpPr>
            <a:spLocks noChangeAspect="1" noChangeArrowheads="1"/>
          </p:cNvSpPr>
          <p:nvPr/>
        </p:nvSpPr>
        <p:spPr bwMode="gray">
          <a:xfrm>
            <a:off x="-2095500" y="6261100"/>
            <a:ext cx="65087" cy="65088"/>
          </a:xfrm>
          <a:prstGeom prst="ellipse">
            <a:avLst/>
          </a:prstGeom>
          <a:solidFill>
            <a:srgbClr val="DDF2FA"/>
          </a:solidFill>
          <a:ln w="6350">
            <a:solidFill>
              <a:srgbClr val="265DCA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76" name="LimeSquare1" hidden="1"/>
          <p:cNvSpPr>
            <a:spLocks noChangeArrowheads="1"/>
          </p:cNvSpPr>
          <p:nvPr/>
        </p:nvSpPr>
        <p:spPr bwMode="auto">
          <a:xfrm>
            <a:off x="-1782763" y="4787900"/>
            <a:ext cx="179388" cy="179388"/>
          </a:xfrm>
          <a:prstGeom prst="rect">
            <a:avLst/>
          </a:prstGeom>
          <a:solidFill>
            <a:srgbClr val="DBFEBC"/>
          </a:solidFill>
          <a:ln w="12700">
            <a:solidFill>
              <a:srgbClr val="00B48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1</a:t>
            </a:r>
          </a:p>
        </p:txBody>
      </p:sp>
      <p:sp>
        <p:nvSpPr>
          <p:cNvPr id="87177" name="LavenderSquare1" hidden="1"/>
          <p:cNvSpPr>
            <a:spLocks noChangeArrowheads="1"/>
          </p:cNvSpPr>
          <p:nvPr/>
        </p:nvSpPr>
        <p:spPr bwMode="auto">
          <a:xfrm>
            <a:off x="-1782763" y="5146675"/>
            <a:ext cx="179388" cy="179388"/>
          </a:xfrm>
          <a:prstGeom prst="rect">
            <a:avLst/>
          </a:prstGeom>
          <a:solidFill>
            <a:srgbClr val="D7CDEB"/>
          </a:solidFill>
          <a:ln w="1270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2</a:t>
            </a:r>
          </a:p>
        </p:txBody>
      </p:sp>
      <p:sp>
        <p:nvSpPr>
          <p:cNvPr id="87178" name="LemonSquare1" hidden="1"/>
          <p:cNvSpPr>
            <a:spLocks noChangeArrowheads="1"/>
          </p:cNvSpPr>
          <p:nvPr/>
        </p:nvSpPr>
        <p:spPr bwMode="auto">
          <a:xfrm>
            <a:off x="-1782763" y="5521325"/>
            <a:ext cx="179388" cy="179388"/>
          </a:xfrm>
          <a:prstGeom prst="rect">
            <a:avLst/>
          </a:prstGeom>
          <a:solidFill>
            <a:srgbClr val="FFF5AD"/>
          </a:solidFill>
          <a:ln w="1270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3</a:t>
            </a:r>
          </a:p>
        </p:txBody>
      </p:sp>
      <p:sp>
        <p:nvSpPr>
          <p:cNvPr id="87179" name="PeachSquare1" hidden="1"/>
          <p:cNvSpPr>
            <a:spLocks noChangeArrowheads="1"/>
          </p:cNvSpPr>
          <p:nvPr/>
        </p:nvSpPr>
        <p:spPr bwMode="auto">
          <a:xfrm>
            <a:off x="-1782763" y="5865813"/>
            <a:ext cx="179388" cy="179387"/>
          </a:xfrm>
          <a:prstGeom prst="rect">
            <a:avLst/>
          </a:prstGeom>
          <a:solidFill>
            <a:srgbClr val="FFB385"/>
          </a:solidFill>
          <a:ln w="12700">
            <a:solidFill>
              <a:srgbClr val="FF7C2B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4</a:t>
            </a:r>
          </a:p>
        </p:txBody>
      </p:sp>
      <p:sp>
        <p:nvSpPr>
          <p:cNvPr id="87180" name="IceSquare1" hidden="1"/>
          <p:cNvSpPr>
            <a:spLocks noChangeArrowheads="1"/>
          </p:cNvSpPr>
          <p:nvPr/>
        </p:nvSpPr>
        <p:spPr bwMode="gray">
          <a:xfrm>
            <a:off x="-1782763" y="6203950"/>
            <a:ext cx="179388" cy="179388"/>
          </a:xfrm>
          <a:prstGeom prst="rect">
            <a:avLst/>
          </a:prstGeom>
          <a:solidFill>
            <a:srgbClr val="DDF2FA"/>
          </a:solidFill>
          <a:ln w="63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5</a:t>
            </a:r>
          </a:p>
        </p:txBody>
      </p:sp>
      <p:sp>
        <p:nvSpPr>
          <p:cNvPr id="87181" name="LimeSquare2" hidden="1"/>
          <p:cNvSpPr>
            <a:spLocks noChangeAspect="1" noChangeArrowheads="1"/>
          </p:cNvSpPr>
          <p:nvPr/>
        </p:nvSpPr>
        <p:spPr bwMode="auto">
          <a:xfrm>
            <a:off x="-1524000" y="4816475"/>
            <a:ext cx="144462" cy="144463"/>
          </a:xfrm>
          <a:prstGeom prst="rect">
            <a:avLst/>
          </a:prstGeom>
          <a:solidFill>
            <a:srgbClr val="DBFEBC"/>
          </a:solidFill>
          <a:ln w="12700">
            <a:solidFill>
              <a:srgbClr val="00B48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1</a:t>
            </a:r>
          </a:p>
        </p:txBody>
      </p:sp>
      <p:sp>
        <p:nvSpPr>
          <p:cNvPr id="87182" name="LavenderSquare2" hidden="1"/>
          <p:cNvSpPr>
            <a:spLocks noChangeAspect="1" noChangeArrowheads="1"/>
          </p:cNvSpPr>
          <p:nvPr/>
        </p:nvSpPr>
        <p:spPr bwMode="auto">
          <a:xfrm>
            <a:off x="-1524000" y="5173663"/>
            <a:ext cx="144462" cy="144462"/>
          </a:xfrm>
          <a:prstGeom prst="rect">
            <a:avLst/>
          </a:prstGeom>
          <a:solidFill>
            <a:srgbClr val="D7CDEB"/>
          </a:solidFill>
          <a:ln w="1270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2</a:t>
            </a:r>
          </a:p>
        </p:txBody>
      </p:sp>
      <p:sp>
        <p:nvSpPr>
          <p:cNvPr id="87183" name="LemonSquare2" hidden="1"/>
          <p:cNvSpPr>
            <a:spLocks noChangeAspect="1" noChangeArrowheads="1"/>
          </p:cNvSpPr>
          <p:nvPr/>
        </p:nvSpPr>
        <p:spPr bwMode="auto">
          <a:xfrm>
            <a:off x="-1524000" y="5548313"/>
            <a:ext cx="144462" cy="144462"/>
          </a:xfrm>
          <a:prstGeom prst="rect">
            <a:avLst/>
          </a:prstGeom>
          <a:solidFill>
            <a:srgbClr val="FFF5AD"/>
          </a:solidFill>
          <a:ln w="1270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3</a:t>
            </a:r>
          </a:p>
        </p:txBody>
      </p:sp>
      <p:sp>
        <p:nvSpPr>
          <p:cNvPr id="87184" name="PeachSquare2" hidden="1"/>
          <p:cNvSpPr>
            <a:spLocks noChangeAspect="1" noChangeArrowheads="1"/>
          </p:cNvSpPr>
          <p:nvPr/>
        </p:nvSpPr>
        <p:spPr bwMode="auto">
          <a:xfrm>
            <a:off x="-1524000" y="5892800"/>
            <a:ext cx="144462" cy="144463"/>
          </a:xfrm>
          <a:prstGeom prst="rect">
            <a:avLst/>
          </a:prstGeom>
          <a:solidFill>
            <a:srgbClr val="FFB385"/>
          </a:solidFill>
          <a:ln w="12700">
            <a:solidFill>
              <a:srgbClr val="FF7C2B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4</a:t>
            </a:r>
          </a:p>
        </p:txBody>
      </p:sp>
      <p:sp>
        <p:nvSpPr>
          <p:cNvPr id="87185" name="IceSquare2" hidden="1"/>
          <p:cNvSpPr>
            <a:spLocks noChangeAspect="1" noChangeArrowheads="1"/>
          </p:cNvSpPr>
          <p:nvPr/>
        </p:nvSpPr>
        <p:spPr bwMode="gray">
          <a:xfrm>
            <a:off x="-1524000" y="6232525"/>
            <a:ext cx="144462" cy="144463"/>
          </a:xfrm>
          <a:prstGeom prst="rect">
            <a:avLst/>
          </a:prstGeom>
          <a:solidFill>
            <a:srgbClr val="DDF2FA"/>
          </a:solidFill>
          <a:ln w="63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5</a:t>
            </a:r>
          </a:p>
        </p:txBody>
      </p:sp>
      <p:sp>
        <p:nvSpPr>
          <p:cNvPr id="87186" name="LimeSquare3" hidden="1"/>
          <p:cNvSpPr>
            <a:spLocks noChangeAspect="1" noChangeArrowheads="1"/>
          </p:cNvSpPr>
          <p:nvPr/>
        </p:nvSpPr>
        <p:spPr bwMode="auto">
          <a:xfrm>
            <a:off x="-1300163" y="4833938"/>
            <a:ext cx="90488" cy="90487"/>
          </a:xfrm>
          <a:prstGeom prst="rect">
            <a:avLst/>
          </a:prstGeom>
          <a:solidFill>
            <a:srgbClr val="DBFEBC"/>
          </a:solidFill>
          <a:ln w="12700">
            <a:solidFill>
              <a:srgbClr val="00B48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87" name="LavenderSquare3" hidden="1"/>
          <p:cNvSpPr>
            <a:spLocks noChangeAspect="1" noChangeArrowheads="1"/>
          </p:cNvSpPr>
          <p:nvPr/>
        </p:nvSpPr>
        <p:spPr bwMode="auto">
          <a:xfrm>
            <a:off x="-1298575" y="5191125"/>
            <a:ext cx="88900" cy="90488"/>
          </a:xfrm>
          <a:prstGeom prst="rect">
            <a:avLst/>
          </a:prstGeom>
          <a:solidFill>
            <a:srgbClr val="D7CDEB"/>
          </a:solidFill>
          <a:ln w="1270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88" name="LemonSquare3" hidden="1"/>
          <p:cNvSpPr>
            <a:spLocks noChangeAspect="1" noChangeArrowheads="1"/>
          </p:cNvSpPr>
          <p:nvPr/>
        </p:nvSpPr>
        <p:spPr bwMode="auto">
          <a:xfrm>
            <a:off x="-1298575" y="5565775"/>
            <a:ext cx="88900" cy="90488"/>
          </a:xfrm>
          <a:prstGeom prst="rect">
            <a:avLst/>
          </a:prstGeom>
          <a:solidFill>
            <a:srgbClr val="FFF5AD"/>
          </a:solidFill>
          <a:ln w="1270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89" name="PeachSquare3" hidden="1"/>
          <p:cNvSpPr>
            <a:spLocks noChangeAspect="1" noChangeArrowheads="1"/>
          </p:cNvSpPr>
          <p:nvPr/>
        </p:nvSpPr>
        <p:spPr bwMode="auto">
          <a:xfrm>
            <a:off x="-1298575" y="5910263"/>
            <a:ext cx="88900" cy="90487"/>
          </a:xfrm>
          <a:prstGeom prst="rect">
            <a:avLst/>
          </a:prstGeom>
          <a:solidFill>
            <a:srgbClr val="FFB385"/>
          </a:solidFill>
          <a:ln w="12700">
            <a:solidFill>
              <a:srgbClr val="FF7C2B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0" name="IceSquare3" hidden="1"/>
          <p:cNvSpPr>
            <a:spLocks noChangeAspect="1" noChangeArrowheads="1"/>
          </p:cNvSpPr>
          <p:nvPr/>
        </p:nvSpPr>
        <p:spPr bwMode="gray">
          <a:xfrm>
            <a:off x="-1300163" y="6249988"/>
            <a:ext cx="90488" cy="90487"/>
          </a:xfrm>
          <a:prstGeom prst="rect">
            <a:avLst/>
          </a:prstGeom>
          <a:solidFill>
            <a:srgbClr val="DDF2FA"/>
          </a:solidFill>
          <a:ln w="63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1" name="LimeSquare4" hidden="1"/>
          <p:cNvSpPr>
            <a:spLocks noChangeAspect="1" noChangeArrowheads="1"/>
          </p:cNvSpPr>
          <p:nvPr/>
        </p:nvSpPr>
        <p:spPr bwMode="auto">
          <a:xfrm>
            <a:off x="-1128713" y="4845050"/>
            <a:ext cx="65088" cy="65088"/>
          </a:xfrm>
          <a:prstGeom prst="rect">
            <a:avLst/>
          </a:prstGeom>
          <a:solidFill>
            <a:srgbClr val="DBFEBC"/>
          </a:solidFill>
          <a:ln w="12700">
            <a:solidFill>
              <a:srgbClr val="00B48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2" name="LavenderSquare4" hidden="1"/>
          <p:cNvSpPr>
            <a:spLocks noChangeAspect="1" noChangeArrowheads="1"/>
          </p:cNvSpPr>
          <p:nvPr/>
        </p:nvSpPr>
        <p:spPr bwMode="auto">
          <a:xfrm>
            <a:off x="-1128713" y="5202238"/>
            <a:ext cx="65088" cy="65087"/>
          </a:xfrm>
          <a:prstGeom prst="rect">
            <a:avLst/>
          </a:prstGeom>
          <a:solidFill>
            <a:srgbClr val="D7CDEB"/>
          </a:solidFill>
          <a:ln w="1270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3" name="LemonSquare4" hidden="1"/>
          <p:cNvSpPr>
            <a:spLocks noChangeAspect="1" noChangeArrowheads="1"/>
          </p:cNvSpPr>
          <p:nvPr/>
        </p:nvSpPr>
        <p:spPr bwMode="auto">
          <a:xfrm>
            <a:off x="-1128713" y="5576888"/>
            <a:ext cx="65088" cy="65087"/>
          </a:xfrm>
          <a:prstGeom prst="rect">
            <a:avLst/>
          </a:prstGeom>
          <a:solidFill>
            <a:srgbClr val="FFF5AD"/>
          </a:solidFill>
          <a:ln w="1270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4" name="PeachSquare4" hidden="1"/>
          <p:cNvSpPr>
            <a:spLocks noChangeAspect="1" noChangeArrowheads="1"/>
          </p:cNvSpPr>
          <p:nvPr/>
        </p:nvSpPr>
        <p:spPr bwMode="auto">
          <a:xfrm>
            <a:off x="-1128713" y="5921375"/>
            <a:ext cx="63500" cy="65088"/>
          </a:xfrm>
          <a:prstGeom prst="rect">
            <a:avLst/>
          </a:prstGeom>
          <a:solidFill>
            <a:srgbClr val="FFB385"/>
          </a:solidFill>
          <a:ln w="12700">
            <a:solidFill>
              <a:srgbClr val="FF7C2B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5" name="IceSquare4" hidden="1"/>
          <p:cNvSpPr>
            <a:spLocks noChangeAspect="1" noChangeArrowheads="1"/>
          </p:cNvSpPr>
          <p:nvPr/>
        </p:nvSpPr>
        <p:spPr bwMode="gray">
          <a:xfrm>
            <a:off x="-1128713" y="6261100"/>
            <a:ext cx="65088" cy="65088"/>
          </a:xfrm>
          <a:prstGeom prst="rect">
            <a:avLst/>
          </a:prstGeom>
          <a:solidFill>
            <a:srgbClr val="DDF2FA"/>
          </a:solidFill>
          <a:ln w="63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6" name="ChromeCircle1" hidden="1"/>
          <p:cNvSpPr>
            <a:spLocks noChangeArrowheads="1"/>
          </p:cNvSpPr>
          <p:nvPr/>
        </p:nvSpPr>
        <p:spPr bwMode="auto">
          <a:xfrm>
            <a:off x="-2749550" y="6600825"/>
            <a:ext cx="179387" cy="179388"/>
          </a:xfrm>
          <a:prstGeom prst="ellipse">
            <a:avLst/>
          </a:prstGeom>
          <a:solidFill>
            <a:srgbClr val="E6E6E6"/>
          </a:solidFill>
          <a:ln w="12700">
            <a:solidFill>
              <a:srgbClr val="969696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6</a:t>
            </a:r>
          </a:p>
        </p:txBody>
      </p:sp>
      <p:sp>
        <p:nvSpPr>
          <p:cNvPr id="87197" name="ChromeCircle2" hidden="1"/>
          <p:cNvSpPr>
            <a:spLocks noChangeAspect="1" noChangeArrowheads="1"/>
          </p:cNvSpPr>
          <p:nvPr/>
        </p:nvSpPr>
        <p:spPr bwMode="auto">
          <a:xfrm>
            <a:off x="-2490788" y="6618288"/>
            <a:ext cx="144463" cy="144462"/>
          </a:xfrm>
          <a:prstGeom prst="ellipse">
            <a:avLst/>
          </a:prstGeom>
          <a:solidFill>
            <a:srgbClr val="E6E6E6"/>
          </a:solidFill>
          <a:ln w="12700">
            <a:solidFill>
              <a:srgbClr val="969696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6</a:t>
            </a:r>
          </a:p>
        </p:txBody>
      </p:sp>
      <p:sp>
        <p:nvSpPr>
          <p:cNvPr id="87198" name="ChromeCircle3" hidden="1"/>
          <p:cNvSpPr>
            <a:spLocks noChangeAspect="1" noChangeArrowheads="1"/>
          </p:cNvSpPr>
          <p:nvPr/>
        </p:nvSpPr>
        <p:spPr bwMode="auto">
          <a:xfrm>
            <a:off x="-2266950" y="6645275"/>
            <a:ext cx="90487" cy="90488"/>
          </a:xfrm>
          <a:prstGeom prst="ellipse">
            <a:avLst/>
          </a:prstGeom>
          <a:solidFill>
            <a:srgbClr val="E6E6E6"/>
          </a:solidFill>
          <a:ln w="12700">
            <a:solidFill>
              <a:srgbClr val="969696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199" name="ChromeCircle4" hidden="1"/>
          <p:cNvSpPr>
            <a:spLocks noChangeAspect="1" noChangeArrowheads="1"/>
          </p:cNvSpPr>
          <p:nvPr/>
        </p:nvSpPr>
        <p:spPr bwMode="auto">
          <a:xfrm>
            <a:off x="-2095500" y="6657975"/>
            <a:ext cx="65087" cy="65088"/>
          </a:xfrm>
          <a:prstGeom prst="ellipse">
            <a:avLst/>
          </a:prstGeom>
          <a:solidFill>
            <a:srgbClr val="E6E6E6"/>
          </a:solidFill>
          <a:ln w="12700">
            <a:solidFill>
              <a:srgbClr val="969696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0" name="ChromeSquare1" hidden="1"/>
          <p:cNvSpPr>
            <a:spLocks noChangeArrowheads="1"/>
          </p:cNvSpPr>
          <p:nvPr/>
        </p:nvSpPr>
        <p:spPr bwMode="auto">
          <a:xfrm>
            <a:off x="-1782763" y="6602413"/>
            <a:ext cx="179388" cy="179387"/>
          </a:xfrm>
          <a:prstGeom prst="rect">
            <a:avLst/>
          </a:prstGeom>
          <a:solidFill>
            <a:srgbClr val="E6E6E6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700">
                <a:solidFill>
                  <a:srgbClr val="000000"/>
                </a:solidFill>
                <a:latin typeface="Frutiger 45 Light"/>
                <a:ea typeface="굴림"/>
              </a:rPr>
              <a:t>6</a:t>
            </a:r>
          </a:p>
        </p:txBody>
      </p:sp>
      <p:sp>
        <p:nvSpPr>
          <p:cNvPr id="87201" name="ChromeSquare2" hidden="1"/>
          <p:cNvSpPr>
            <a:spLocks noChangeAspect="1" noChangeArrowheads="1"/>
          </p:cNvSpPr>
          <p:nvPr/>
        </p:nvSpPr>
        <p:spPr bwMode="auto">
          <a:xfrm>
            <a:off x="-1524000" y="6629400"/>
            <a:ext cx="144462" cy="144463"/>
          </a:xfrm>
          <a:prstGeom prst="rect">
            <a:avLst/>
          </a:prstGeom>
          <a:solidFill>
            <a:srgbClr val="E6E6E6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0" latinLnBrk="0" hangingPunct="0">
              <a:defRPr/>
            </a:pPr>
            <a:r>
              <a:rPr kumimoji="0" lang="en-US" sz="600">
                <a:solidFill>
                  <a:srgbClr val="000000"/>
                </a:solidFill>
                <a:latin typeface="Frutiger 45 Light"/>
                <a:ea typeface="굴림"/>
              </a:rPr>
              <a:t>6</a:t>
            </a:r>
          </a:p>
        </p:txBody>
      </p:sp>
      <p:sp>
        <p:nvSpPr>
          <p:cNvPr id="87202" name="ChromeSquare3" hidden="1"/>
          <p:cNvSpPr>
            <a:spLocks noChangeAspect="1" noChangeArrowheads="1"/>
          </p:cNvSpPr>
          <p:nvPr/>
        </p:nvSpPr>
        <p:spPr bwMode="auto">
          <a:xfrm>
            <a:off x="-1298575" y="6646863"/>
            <a:ext cx="88900" cy="90487"/>
          </a:xfrm>
          <a:prstGeom prst="rect">
            <a:avLst/>
          </a:prstGeom>
          <a:solidFill>
            <a:srgbClr val="E6E6E6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3" name="ChromeSquare4" hidden="1"/>
          <p:cNvSpPr>
            <a:spLocks noChangeAspect="1" noChangeArrowheads="1"/>
          </p:cNvSpPr>
          <p:nvPr/>
        </p:nvSpPr>
        <p:spPr bwMode="auto">
          <a:xfrm>
            <a:off x="-1128713" y="6657975"/>
            <a:ext cx="65088" cy="65088"/>
          </a:xfrm>
          <a:prstGeom prst="rect">
            <a:avLst/>
          </a:prstGeom>
          <a:solidFill>
            <a:srgbClr val="E6E6E6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4" name="LemonMap" hidden="1"/>
          <p:cNvSpPr>
            <a:spLocks noChangeArrowheads="1"/>
          </p:cNvSpPr>
          <p:nvPr/>
        </p:nvSpPr>
        <p:spPr bwMode="auto">
          <a:xfrm>
            <a:off x="-1225550" y="4876800"/>
            <a:ext cx="306387" cy="306388"/>
          </a:xfrm>
          <a:prstGeom prst="rect">
            <a:avLst/>
          </a:prstGeom>
          <a:solidFill>
            <a:srgbClr val="FFF5AD"/>
          </a:solidFill>
          <a:ln w="6350">
            <a:solidFill>
              <a:srgbClr val="FFCC11"/>
            </a:solidFill>
            <a:miter lim="800000"/>
            <a:headEnd/>
            <a:tailEnd/>
          </a:ln>
        </p:spPr>
        <p:txBody>
          <a:bodyPr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5" name="LimeMap" hidden="1"/>
          <p:cNvSpPr>
            <a:spLocks noChangeArrowheads="1"/>
          </p:cNvSpPr>
          <p:nvPr/>
        </p:nvSpPr>
        <p:spPr bwMode="auto">
          <a:xfrm>
            <a:off x="-1225550" y="5257800"/>
            <a:ext cx="306387" cy="306388"/>
          </a:xfrm>
          <a:prstGeom prst="rect">
            <a:avLst/>
          </a:prstGeom>
          <a:solidFill>
            <a:srgbClr val="DBFEBC"/>
          </a:solidFill>
          <a:ln w="6350">
            <a:solidFill>
              <a:srgbClr val="00B481"/>
            </a:solidFill>
            <a:miter lim="800000"/>
            <a:headEnd/>
            <a:tailEnd/>
          </a:ln>
        </p:spPr>
        <p:txBody>
          <a:bodyPr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6" name="IceMap" hidden="1"/>
          <p:cNvSpPr>
            <a:spLocks noChangeArrowheads="1"/>
          </p:cNvSpPr>
          <p:nvPr/>
        </p:nvSpPr>
        <p:spPr bwMode="auto">
          <a:xfrm>
            <a:off x="-1225550" y="5638800"/>
            <a:ext cx="306387" cy="306388"/>
          </a:xfrm>
          <a:prstGeom prst="rect">
            <a:avLst/>
          </a:prstGeom>
          <a:solidFill>
            <a:srgbClr val="DDF2FA"/>
          </a:solidFill>
          <a:ln w="6350">
            <a:solidFill>
              <a:srgbClr val="265DCA"/>
            </a:solidFill>
            <a:miter lim="800000"/>
            <a:headEnd/>
            <a:tailEnd/>
          </a:ln>
        </p:spPr>
        <p:txBody>
          <a:bodyPr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7" name="LavenderMap" hidden="1"/>
          <p:cNvSpPr>
            <a:spLocks noChangeArrowheads="1"/>
          </p:cNvSpPr>
          <p:nvPr/>
        </p:nvSpPr>
        <p:spPr bwMode="auto">
          <a:xfrm>
            <a:off x="-1225550" y="6019800"/>
            <a:ext cx="306387" cy="306388"/>
          </a:xfrm>
          <a:prstGeom prst="rect">
            <a:avLst/>
          </a:prstGeom>
          <a:solidFill>
            <a:srgbClr val="D7CDEB"/>
          </a:solidFill>
          <a:ln w="6350">
            <a:solidFill>
              <a:srgbClr val="4D3380"/>
            </a:solidFill>
            <a:miter lim="800000"/>
            <a:headEnd/>
            <a:tailEnd/>
          </a:ln>
        </p:spPr>
        <p:txBody>
          <a:bodyPr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8" name="SkyMap" hidden="1"/>
          <p:cNvSpPr>
            <a:spLocks noChangeArrowheads="1"/>
          </p:cNvSpPr>
          <p:nvPr/>
        </p:nvSpPr>
        <p:spPr bwMode="auto">
          <a:xfrm>
            <a:off x="-1225550" y="4495800"/>
            <a:ext cx="306387" cy="306388"/>
          </a:xfrm>
          <a:prstGeom prst="rect">
            <a:avLst/>
          </a:prstGeom>
          <a:solidFill>
            <a:srgbClr val="7DD9FF"/>
          </a:solidFill>
          <a:ln w="63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wrap="none" lIns="36000" tIns="36000" rIns="36000" bIns="36000" anchor="ctr"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09" name="SilverMap" hidden="1"/>
          <p:cNvSpPr>
            <a:spLocks noChangeArrowheads="1"/>
          </p:cNvSpPr>
          <p:nvPr/>
        </p:nvSpPr>
        <p:spPr bwMode="auto">
          <a:xfrm>
            <a:off x="-1225550" y="6400800"/>
            <a:ext cx="306387" cy="306388"/>
          </a:xfrm>
          <a:prstGeom prst="rect">
            <a:avLst/>
          </a:prstGeom>
          <a:solidFill>
            <a:srgbClr val="D4D4D4"/>
          </a:solidFill>
          <a:ln w="6350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algn="ctr" latinLnBrk="0">
              <a:lnSpc>
                <a:spcPct val="90000"/>
              </a:lnSpc>
              <a:spcBef>
                <a:spcPct val="40000"/>
              </a:spcBef>
              <a:buSzPct val="130000"/>
              <a:defRPr/>
            </a:pPr>
            <a:endParaRPr lang="ko-KR" altLang="en-US">
              <a:ea typeface="HY헤드라인M" pitchFamily="18" charset="-127"/>
            </a:endParaRPr>
          </a:p>
        </p:txBody>
      </p:sp>
      <p:sp>
        <p:nvSpPr>
          <p:cNvPr id="87210" name="OceanBorder" hidden="1"/>
          <p:cNvSpPr>
            <a:spLocks noChangeArrowheads="1"/>
          </p:cNvSpPr>
          <p:nvPr/>
        </p:nvSpPr>
        <p:spPr bwMode="gray">
          <a:xfrm>
            <a:off x="-2697163" y="76200"/>
            <a:ext cx="252413" cy="252413"/>
          </a:xfrm>
          <a:prstGeom prst="rect">
            <a:avLst/>
          </a:prstGeom>
          <a:noFill/>
          <a:ln w="19050">
            <a:solidFill>
              <a:srgbClr val="265DCA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1" name="SunflowerBorder" hidden="1"/>
          <p:cNvSpPr>
            <a:spLocks noChangeArrowheads="1"/>
          </p:cNvSpPr>
          <p:nvPr/>
        </p:nvSpPr>
        <p:spPr bwMode="gray">
          <a:xfrm>
            <a:off x="-3000375" y="76200"/>
            <a:ext cx="252412" cy="252413"/>
          </a:xfrm>
          <a:prstGeom prst="rect">
            <a:avLst/>
          </a:prstGeom>
          <a:noFill/>
          <a:ln w="19050">
            <a:solidFill>
              <a:srgbClr val="FFCC11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2" name="ForestBorder" hidden="1"/>
          <p:cNvSpPr>
            <a:spLocks noChangeArrowheads="1"/>
          </p:cNvSpPr>
          <p:nvPr/>
        </p:nvSpPr>
        <p:spPr bwMode="gray">
          <a:xfrm>
            <a:off x="-2392363" y="76200"/>
            <a:ext cx="252413" cy="252413"/>
          </a:xfrm>
          <a:prstGeom prst="rect">
            <a:avLst/>
          </a:prstGeom>
          <a:noFill/>
          <a:ln w="19050">
            <a:solidFill>
              <a:srgbClr val="00D581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3" name="TangerineBorder" hidden="1"/>
          <p:cNvSpPr>
            <a:spLocks noChangeArrowheads="1"/>
          </p:cNvSpPr>
          <p:nvPr/>
        </p:nvSpPr>
        <p:spPr bwMode="gray">
          <a:xfrm>
            <a:off x="-1477963" y="76200"/>
            <a:ext cx="252413" cy="252413"/>
          </a:xfrm>
          <a:prstGeom prst="rect">
            <a:avLst/>
          </a:prstGeom>
          <a:noFill/>
          <a:ln w="19050">
            <a:solidFill>
              <a:srgbClr val="FF7F17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 anchorCtr="1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4" name="GrapeBorder" hidden="1"/>
          <p:cNvSpPr>
            <a:spLocks noChangeArrowheads="1"/>
          </p:cNvSpPr>
          <p:nvPr/>
        </p:nvSpPr>
        <p:spPr bwMode="gray">
          <a:xfrm>
            <a:off x="-1782763" y="76200"/>
            <a:ext cx="252413" cy="252413"/>
          </a:xfrm>
          <a:prstGeom prst="rect">
            <a:avLst/>
          </a:prstGeom>
          <a:noFill/>
          <a:ln w="19050">
            <a:solidFill>
              <a:srgbClr val="4D3380"/>
            </a:solidFill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5" name="SteelBorder" hidden="1"/>
          <p:cNvSpPr>
            <a:spLocks noChangeArrowheads="1"/>
          </p:cNvSpPr>
          <p:nvPr/>
        </p:nvSpPr>
        <p:spPr bwMode="gray">
          <a:xfrm flipH="1">
            <a:off x="-2087563" y="76200"/>
            <a:ext cx="252413" cy="252413"/>
          </a:xfrm>
          <a:prstGeom prst="rect">
            <a:avLst/>
          </a:prstGeom>
          <a:noFill/>
          <a:ln w="19050">
            <a:solidFill>
              <a:srgbClr val="969696"/>
            </a:solidFill>
            <a:miter lim="800000"/>
            <a:headEnd type="none" w="sm" len="sm"/>
            <a:tailEnd type="none" w="sm" len="sm"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6" name="Black" hidden="1"/>
          <p:cNvSpPr>
            <a:spLocks noChangeArrowheads="1"/>
          </p:cNvSpPr>
          <p:nvPr/>
        </p:nvSpPr>
        <p:spPr bwMode="gray">
          <a:xfrm>
            <a:off x="-2976563" y="1905000"/>
            <a:ext cx="252413" cy="252413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FFFFFF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7" name="White" hidden="1"/>
          <p:cNvSpPr>
            <a:spLocks noChangeArrowheads="1"/>
          </p:cNvSpPr>
          <p:nvPr/>
        </p:nvSpPr>
        <p:spPr bwMode="gray">
          <a:xfrm flipH="1">
            <a:off x="-2673350" y="1905000"/>
            <a:ext cx="252412" cy="252413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  <a:effectLst/>
        </p:spPr>
        <p:txBody>
          <a:bodyPr lIns="35941" tIns="35941" rIns="18000" bIns="35941" anchor="ctr"/>
          <a:lstStyle/>
          <a:p>
            <a:pPr algn="ctr" eaLnBrk="0" latinLnBrk="0" hangingPunct="0">
              <a:defRPr/>
            </a:pPr>
            <a:r>
              <a:rPr kumimoji="0" lang="en-GB" altLang="ko-KR" sz="1200" b="0">
                <a:solidFill>
                  <a:srgbClr val="000000"/>
                </a:solidFill>
                <a:latin typeface="Frutiger 45 Light"/>
                <a:ea typeface="굴림"/>
              </a:rPr>
              <a:t>A</a:t>
            </a:r>
          </a:p>
        </p:txBody>
      </p:sp>
      <p:sp>
        <p:nvSpPr>
          <p:cNvPr id="87218" name="Text Box 178"/>
          <p:cNvSpPr txBox="1">
            <a:spLocks noChangeArrowheads="1"/>
          </p:cNvSpPr>
          <p:nvPr/>
        </p:nvSpPr>
        <p:spPr bwMode="auto">
          <a:xfrm>
            <a:off x="8821738" y="6567488"/>
            <a:ext cx="322262" cy="2540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54000" tIns="72000" rIns="90000" bIns="46800">
            <a:spAutoFit/>
          </a:bodyPr>
          <a:lstStyle/>
          <a:p>
            <a:pPr marL="171450" indent="-171450" latinLnBrk="0">
              <a:lnSpc>
                <a:spcPct val="90000"/>
              </a:lnSpc>
              <a:spcBef>
                <a:spcPct val="50000"/>
              </a:spcBef>
              <a:buSzPct val="129000"/>
              <a:defRPr/>
            </a:pPr>
            <a:fld id="{4A4D72AF-0BE1-4972-ACC5-2DFBCBDFA64F}" type="slidenum">
              <a:rPr lang="en-US" altLang="ko-KR" sz="1000">
                <a:solidFill>
                  <a:prstClr val="black"/>
                </a:solidFill>
                <a:latin typeface="Times" pitchFamily="18" charset="0"/>
                <a:ea typeface="산돌고딕 M" pitchFamily="18" charset="-127"/>
              </a:rPr>
              <a:pPr marL="171450" indent="-171450" latinLnBrk="0">
                <a:lnSpc>
                  <a:spcPct val="90000"/>
                </a:lnSpc>
                <a:spcBef>
                  <a:spcPct val="50000"/>
                </a:spcBef>
                <a:buSzPct val="129000"/>
                <a:defRPr/>
              </a:pPr>
              <a:t>‹#›</a:t>
            </a:fld>
            <a:endParaRPr lang="en-US" altLang="ko-KR" sz="1000">
              <a:solidFill>
                <a:prstClr val="black"/>
              </a:solidFill>
              <a:latin typeface="Times" pitchFamily="18" charset="0"/>
              <a:ea typeface="산돌고딕 M" pitchFamily="18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다음_SemiBold" pitchFamily="2" charset="-127"/>
          <a:ea typeface="다음_SemiBold" pitchFamily="2" charset="-127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Trebuchet MS" pitchFamily="34" charset="0"/>
          <a:ea typeface="HY헤드라인M" pitchFamily="18" charset="-127"/>
        </a:defRPr>
      </a:lvl9pPr>
    </p:titleStyle>
    <p:bodyStyle>
      <a:lvl1pPr marL="342900" indent="-342900" algn="l" rtl="0" eaLnBrk="0" fontAlgn="base" latinLnBrk="1" hangingPunct="0">
        <a:lnSpc>
          <a:spcPct val="115000"/>
        </a:lnSpc>
        <a:spcBef>
          <a:spcPct val="40000"/>
        </a:spcBef>
        <a:spcAft>
          <a:spcPct val="0"/>
        </a:spcAft>
        <a:buSzPct val="120000"/>
        <a:buBlip>
          <a:blip r:embed="rId8"/>
        </a:buBlip>
        <a:defRPr kumimoji="1" sz="2000">
          <a:solidFill>
            <a:schemeClr val="tx1"/>
          </a:solidFill>
          <a:latin typeface="다음_SemiBold" pitchFamily="2" charset="-127"/>
          <a:ea typeface="다음_SemiBold" pitchFamily="2" charset="-127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SzPct val="200000"/>
        <a:buBlip>
          <a:blip r:embed="rId9"/>
        </a:buBlip>
        <a:defRPr kumimoji="1" sz="2000">
          <a:solidFill>
            <a:schemeClr val="tx1"/>
          </a:solidFill>
          <a:latin typeface="+mn-ea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9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1.png"/><Relationship Id="rId5" Type="http://schemas.openxmlformats.org/officeDocument/2006/relationships/image" Target="../media/image9.png"/><Relationship Id="rId4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784" y="2564904"/>
            <a:ext cx="33425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5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남산체 EB" pitchFamily="18" charset="-127"/>
                <a:ea typeface="08서울남산체 EB" pitchFamily="18" charset="-127"/>
              </a:rPr>
              <a:t>(</a:t>
            </a:r>
            <a:r>
              <a:rPr lang="ko-KR" altLang="en-US" sz="25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남산체 EB" pitchFamily="18" charset="-127"/>
                <a:ea typeface="08서울남산체 EB" pitchFamily="18" charset="-127"/>
              </a:rPr>
              <a:t>특임장관실 합동교육</a:t>
            </a:r>
            <a:r>
              <a:rPr lang="en-US" altLang="ko-KR" sz="25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08서울남산체 EB" pitchFamily="18" charset="-127"/>
                <a:ea typeface="08서울남산체 EB" pitchFamily="18" charset="-127"/>
              </a:rPr>
              <a:t>)</a:t>
            </a:r>
            <a:endParaRPr lang="ko-KR" altLang="en-US" sz="2500" b="0" dirty="0" smtClean="0">
              <a:solidFill>
                <a:schemeClr val="tx1">
                  <a:lumMod val="65000"/>
                  <a:lumOff val="35000"/>
                </a:schemeClr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3768" y="5072074"/>
            <a:ext cx="13869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</a:rPr>
              <a:t>2012. </a:t>
            </a:r>
            <a:r>
              <a:rPr lang="en-US" altLang="ko-KR" sz="22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</a:rPr>
              <a:t>5. 9</a:t>
            </a:r>
            <a:endParaRPr lang="ko-KR" altLang="en-US" sz="2200" b="0" dirty="0" smtClean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 b="1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10</a:t>
            </a:fld>
            <a:endParaRPr lang="ko-KR" altLang="en-US" sz="1200" b="1" dirty="0">
              <a:latin typeface="Arial" pitchFamily="34" charset="0"/>
              <a:ea typeface="HY헤드라인M" pitchFamily="18" charset="-127"/>
            </a:endParaRPr>
          </a:p>
        </p:txBody>
      </p:sp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5468" b="60778"/>
          <a:stretch>
            <a:fillRect/>
          </a:stretch>
        </p:blipFill>
        <p:spPr bwMode="auto">
          <a:xfrm>
            <a:off x="0" y="642918"/>
            <a:ext cx="4071966" cy="242889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그림 6" descr="그림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pic>
        <p:nvPicPr>
          <p:cNvPr id="8" name="Picture 2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06" t="40376"/>
          <a:stretch>
            <a:fillRect/>
          </a:stretch>
        </p:blipFill>
        <p:spPr bwMode="auto">
          <a:xfrm>
            <a:off x="1762786" y="2000240"/>
            <a:ext cx="7381214" cy="4192424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143504" y="28494"/>
            <a:ext cx="40004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Part1.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협동조합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!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어렵지 않아요</a:t>
            </a:r>
            <a:endParaRPr lang="ko-KR" altLang="en-US" sz="2000" b="0" dirty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631753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 b="1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11</a:t>
            </a:fld>
            <a:endParaRPr lang="ko-KR" altLang="en-US" sz="1200" b="1" dirty="0">
              <a:latin typeface="Arial" pitchFamily="34" charset="0"/>
              <a:ea typeface="HY헤드라인M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918" y="2420392"/>
            <a:ext cx="896448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그러나 우리는 </a:t>
            </a:r>
            <a:r>
              <a:rPr lang="ko-KR" altLang="en-US" sz="6200" b="0" dirty="0" smtClean="0">
                <a:solidFill>
                  <a:srgbClr val="5171FB"/>
                </a:solidFill>
                <a:latin typeface="08서울남산체 EB" pitchFamily="18" charset="-127"/>
                <a:ea typeface="08서울남산체 EB" pitchFamily="18" charset="-127"/>
              </a:rPr>
              <a:t>협력</a:t>
            </a:r>
            <a:r>
              <a:rPr lang="ko-KR" altLang="en-US" sz="6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을 통해</a:t>
            </a:r>
            <a:endParaRPr lang="en-US" altLang="ko-KR" sz="6200" b="0" dirty="0" smtClean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algn="ctr"/>
            <a:r>
              <a:rPr lang="ko-KR" altLang="en-US" sz="6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살아가기도 합니다</a:t>
            </a:r>
            <a:r>
              <a:rPr lang="en-US" altLang="ko-KR" sz="6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.</a:t>
            </a:r>
            <a:endParaRPr lang="ko-KR" altLang="en-US" sz="6200" b="0" dirty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8" name="그림 7" descr="그림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143504" y="28494"/>
            <a:ext cx="40004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Part1.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협동조합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!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어렵지 않아요</a:t>
            </a:r>
            <a:endParaRPr lang="ko-KR" altLang="en-US" sz="2000" b="0" dirty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 b="1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12</a:t>
            </a:fld>
            <a:endParaRPr lang="ko-KR" altLang="en-US" sz="1200" b="1" dirty="0">
              <a:latin typeface="Arial" pitchFamily="34" charset="0"/>
              <a:ea typeface="HY헤드라인M" pitchFamily="18" charset="-127"/>
            </a:endParaRPr>
          </a:p>
        </p:txBody>
      </p:sp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572779"/>
            <a:ext cx="9144000" cy="564230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그림 6" descr="그림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5143504" y="28494"/>
            <a:ext cx="40004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Part1.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협동조합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!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어렵지 않아요</a:t>
            </a:r>
            <a:endParaRPr lang="ko-KR" altLang="en-US" sz="2000" b="0" dirty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080143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 bwMode="auto">
          <a:xfrm>
            <a:off x="0" y="642918"/>
            <a:ext cx="9144000" cy="55721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71450" marR="0" indent="-171450" algn="ctr" defTabSz="914400" rtl="0" eaLnBrk="1" fontAlgn="base" latinLnBrk="0" hangingPunct="1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Pct val="130000"/>
              <a:buFontTx/>
              <a:buNone/>
              <a:tabLst/>
            </a:pPr>
            <a:endParaRPr kumimoji="1" lang="ko-KR" altLang="en-US" sz="1600" b="1" i="0" u="none" strike="noStrike" cap="none" normalizeH="0" baseline="0" dirty="0" smtClean="0">
              <a:ln>
                <a:noFill/>
              </a:ln>
              <a:solidFill>
                <a:srgbClr val="7A3D00"/>
              </a:solidFill>
              <a:effectLst/>
              <a:latin typeface="HY헤드라인M" pitchFamily="18" charset="-127"/>
              <a:ea typeface="HY헤드라인M" pitchFamily="18" charset="-127"/>
              <a:cs typeface="한컴바탕" pitchFamily="18" charset="2"/>
            </a:endParaRPr>
          </a:p>
        </p:txBody>
      </p:sp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 b="1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13</a:t>
            </a:fld>
            <a:endParaRPr lang="ko-KR" altLang="en-US" sz="1200" b="1" dirty="0">
              <a:latin typeface="Arial" pitchFamily="34" charset="0"/>
              <a:ea typeface="HY헤드라인M" pitchFamily="18" charset="-127"/>
            </a:endParaRPr>
          </a:p>
        </p:txBody>
      </p:sp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88" t="14017" r="1311"/>
          <a:stretch>
            <a:fillRect/>
          </a:stretch>
        </p:blipFill>
        <p:spPr bwMode="auto">
          <a:xfrm>
            <a:off x="571472" y="1714488"/>
            <a:ext cx="7966795" cy="4500594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5686" y="1000108"/>
            <a:ext cx="8785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하나의 기업모델은 주주들에게 </a:t>
            </a:r>
            <a:r>
              <a:rPr lang="ko-KR" altLang="en-US" sz="32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이익</a:t>
            </a:r>
            <a:r>
              <a:rPr lang="ko-KR" altLang="en-US" sz="3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을 가져다 줍니다</a:t>
            </a:r>
            <a:r>
              <a:rPr lang="en-US" altLang="ko-KR" sz="3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.</a:t>
            </a:r>
            <a:endParaRPr lang="ko-KR" altLang="en-US" sz="3200" b="0" dirty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8" name="그림 7" descr="그림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143504" y="28494"/>
            <a:ext cx="40004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Part1.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협동조합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!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어렵지 않아요</a:t>
            </a:r>
            <a:endParaRPr lang="ko-KR" altLang="en-US" sz="2000" b="0" dirty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150877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 bwMode="auto">
          <a:xfrm>
            <a:off x="0" y="642918"/>
            <a:ext cx="9144000" cy="55721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71450" marR="0" indent="-171450" algn="ctr" defTabSz="914400" rtl="0" eaLnBrk="1" fontAlgn="base" latinLnBrk="0" hangingPunct="1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Pct val="130000"/>
              <a:buFontTx/>
              <a:buNone/>
              <a:tabLst/>
            </a:pPr>
            <a:endParaRPr kumimoji="1" lang="ko-KR" altLang="en-US" sz="1600" b="1" i="0" u="none" strike="noStrike" cap="none" normalizeH="0" baseline="0" dirty="0" smtClean="0">
              <a:ln>
                <a:noFill/>
              </a:ln>
              <a:solidFill>
                <a:srgbClr val="7A3D00"/>
              </a:solidFill>
              <a:effectLst/>
              <a:latin typeface="HY헤드라인M" pitchFamily="18" charset="-127"/>
              <a:ea typeface="HY헤드라인M" pitchFamily="18" charset="-127"/>
              <a:cs typeface="한컴바탕" pitchFamily="18" charset="2"/>
            </a:endParaRPr>
          </a:p>
        </p:txBody>
      </p:sp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 b="1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14</a:t>
            </a:fld>
            <a:endParaRPr lang="ko-KR" altLang="en-US" sz="1200" b="1" dirty="0">
              <a:latin typeface="Arial" pitchFamily="34" charset="0"/>
              <a:ea typeface="HY헤드라인M" pitchFamily="18" charset="-127"/>
            </a:endParaRPr>
          </a:p>
        </p:txBody>
      </p:sp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2" t="23645" r="3645" b="7817"/>
          <a:stretch>
            <a:fillRect/>
          </a:stretch>
        </p:blipFill>
        <p:spPr bwMode="auto">
          <a:xfrm>
            <a:off x="2786050" y="2500306"/>
            <a:ext cx="6000792" cy="3286148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1644" y="95901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…</a:t>
            </a:r>
            <a:r>
              <a:rPr lang="ko-KR" altLang="en-US" sz="3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반면 다른 하나는 그 기업을 소유하고 운영하는  </a:t>
            </a:r>
            <a:endParaRPr lang="en-US" altLang="ko-KR" sz="3200" b="0" dirty="0" smtClean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r>
              <a:rPr lang="ko-KR" altLang="en-US" sz="3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회원</a:t>
            </a:r>
            <a:r>
              <a:rPr lang="en-US" altLang="ko-KR" sz="3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(</a:t>
            </a:r>
            <a:r>
              <a:rPr lang="ko-KR" altLang="en-US" sz="3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조합원</a:t>
            </a:r>
            <a:r>
              <a:rPr lang="en-US" altLang="ko-KR" sz="3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)</a:t>
            </a:r>
            <a:r>
              <a:rPr lang="ko-KR" altLang="en-US" sz="3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들에게 그 </a:t>
            </a:r>
            <a:r>
              <a:rPr lang="ko-KR" altLang="en-US" sz="3200" b="0" dirty="0" smtClean="0">
                <a:solidFill>
                  <a:srgbClr val="5171FB"/>
                </a:solidFill>
                <a:latin typeface="08서울남산체 EB" pitchFamily="18" charset="-127"/>
                <a:ea typeface="08서울남산체 EB" pitchFamily="18" charset="-127"/>
              </a:rPr>
              <a:t>혜택</a:t>
            </a:r>
            <a:r>
              <a:rPr lang="ko-KR" altLang="en-US" sz="3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이 돌아가게 보장합니다</a:t>
            </a:r>
            <a:r>
              <a:rPr lang="en-US" altLang="ko-KR" sz="3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.</a:t>
            </a:r>
            <a:endParaRPr lang="ko-KR" altLang="en-US" sz="3200" b="0" dirty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9" name="그림 8" descr="그림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143504" y="28494"/>
            <a:ext cx="40004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Part1.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협동조합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!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어렵지 않아요</a:t>
            </a:r>
            <a:endParaRPr lang="ko-KR" altLang="en-US" sz="2000" b="0" dirty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535447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 bwMode="auto">
          <a:xfrm>
            <a:off x="0" y="642918"/>
            <a:ext cx="9144000" cy="55721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71450" marR="0" indent="-171450" algn="ctr" defTabSz="914400" rtl="0" eaLnBrk="1" fontAlgn="base" latinLnBrk="0" hangingPunct="1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Pct val="130000"/>
              <a:buFontTx/>
              <a:buNone/>
              <a:tabLst/>
            </a:pPr>
            <a:endParaRPr kumimoji="1" lang="ko-KR" altLang="en-US" sz="1600" b="1" i="0" u="none" strike="noStrike" cap="none" normalizeH="0" baseline="0" dirty="0" smtClean="0">
              <a:ln>
                <a:noFill/>
              </a:ln>
              <a:solidFill>
                <a:srgbClr val="7A3D00"/>
              </a:solidFill>
              <a:effectLst/>
              <a:latin typeface="HY헤드라인M" pitchFamily="18" charset="-127"/>
              <a:ea typeface="HY헤드라인M" pitchFamily="18" charset="-127"/>
              <a:cs typeface="한컴바탕" pitchFamily="18" charset="2"/>
            </a:endParaRPr>
          </a:p>
        </p:txBody>
      </p:sp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 b="1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15</a:t>
            </a:fld>
            <a:endParaRPr lang="ko-KR" altLang="en-US" sz="1200" b="1" dirty="0">
              <a:latin typeface="Arial" pitchFamily="34" charset="0"/>
              <a:ea typeface="HY헤드라인M" pitchFamily="18" charset="-127"/>
            </a:endParaRPr>
          </a:p>
        </p:txBody>
      </p:sp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786182" y="2428868"/>
            <a:ext cx="4860032" cy="3140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07504" y="1010382"/>
            <a:ext cx="8856984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ko-KR" altLang="en-US" sz="3200" b="0" dirty="0" err="1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두개의</a:t>
            </a:r>
            <a:r>
              <a:rPr lang="ko-KR" altLang="en-US" sz="3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 기업모델 모두 </a:t>
            </a:r>
            <a:r>
              <a:rPr lang="en-US" altLang="ko-KR" sz="32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‘</a:t>
            </a:r>
            <a:r>
              <a:rPr lang="ko-KR" altLang="en-US" sz="32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경쟁적</a:t>
            </a:r>
            <a:r>
              <a:rPr lang="en-US" altLang="ko-KR" sz="32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’</a:t>
            </a:r>
            <a:r>
              <a:rPr lang="en-US" altLang="ko-KR" sz="3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 </a:t>
            </a:r>
            <a:r>
              <a:rPr lang="ko-KR" altLang="en-US" sz="3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습성을 가지고 있지만</a:t>
            </a:r>
            <a:r>
              <a:rPr lang="en-US" altLang="ko-KR" sz="3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, </a:t>
            </a:r>
          </a:p>
          <a:p>
            <a:r>
              <a:rPr lang="ko-KR" altLang="en-US" sz="3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그 중 첫 번째는 </a:t>
            </a:r>
            <a:r>
              <a:rPr lang="en-US" altLang="ko-KR" sz="32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‘</a:t>
            </a:r>
            <a:r>
              <a:rPr lang="ko-KR" altLang="en-US" sz="32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이기적</a:t>
            </a:r>
            <a:r>
              <a:rPr lang="en-US" altLang="ko-KR" sz="32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’</a:t>
            </a:r>
            <a:r>
              <a:rPr lang="ko-KR" altLang="en-US" sz="3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이라고 불릴수 있습니다</a:t>
            </a:r>
            <a:r>
              <a:rPr lang="en-US" altLang="ko-KR" sz="3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.</a:t>
            </a:r>
            <a:endParaRPr lang="ko-KR" altLang="en-US" sz="3200" b="0" dirty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9" name="그림 8" descr="그림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143504" y="28494"/>
            <a:ext cx="40004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Part1.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협동조합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!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어렵지 않아요</a:t>
            </a:r>
            <a:endParaRPr lang="ko-KR" altLang="en-US" sz="2000" b="0" dirty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535447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 b="1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16</a:t>
            </a:fld>
            <a:endParaRPr lang="ko-KR" altLang="en-US" sz="1200" b="1">
              <a:latin typeface="Arial" pitchFamily="34" charset="0"/>
              <a:ea typeface="HY헤드라인M" pitchFamily="18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0" y="642918"/>
            <a:ext cx="9144000" cy="5623205"/>
            <a:chOff x="0" y="642918"/>
            <a:chExt cx="9144000" cy="5623205"/>
          </a:xfrm>
        </p:grpSpPr>
        <p:pic>
          <p:nvPicPr>
            <p:cNvPr id="1026" name="Picture 2"/>
            <p:cNvPicPr preferRelativeResize="0"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17969"/>
            <a:stretch>
              <a:fillRect/>
            </a:stretch>
          </p:blipFill>
          <p:spPr bwMode="auto">
            <a:xfrm>
              <a:off x="1643042" y="642918"/>
              <a:ext cx="7500958" cy="5622799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8" name="직사각형 7"/>
            <p:cNvSpPr/>
            <p:nvPr/>
          </p:nvSpPr>
          <p:spPr bwMode="auto">
            <a:xfrm>
              <a:off x="0" y="642918"/>
              <a:ext cx="2010623" cy="562320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171450" marR="0" indent="-171450" algn="ctr" defTabSz="914400" rtl="0" eaLnBrk="1" fontAlgn="base" latinLnBrk="0" hangingPunct="1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lrTx/>
                <a:buSzPct val="130000"/>
                <a:buFontTx/>
                <a:buNone/>
                <a:tabLst/>
              </a:pPr>
              <a:endParaRPr kumimoji="1" lang="ko-KR" altLang="en-US" sz="1600" b="1" i="0" u="none" strike="noStrike" cap="none" normalizeH="0" baseline="0" smtClean="0">
                <a:ln>
                  <a:noFill/>
                </a:ln>
                <a:solidFill>
                  <a:srgbClr val="7A3D00"/>
                </a:solidFill>
                <a:effectLst/>
                <a:latin typeface="HY헤드라인M" pitchFamily="18" charset="-127"/>
                <a:ea typeface="HY헤드라인M" pitchFamily="18" charset="-127"/>
                <a:cs typeface="한컴바탕" pitchFamily="18" charset="2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0240" y="1142984"/>
            <a:ext cx="5942464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ko-KR" altLang="en-US" sz="3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그러나 다른 하나의 기업모델은 </a:t>
            </a:r>
            <a:endParaRPr lang="en-US" altLang="ko-KR" sz="3200" b="0" dirty="0" smtClean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r>
              <a:rPr lang="en-US" altLang="ko-KR" sz="3200" b="0" dirty="0" smtClean="0">
                <a:solidFill>
                  <a:srgbClr val="5171FB"/>
                </a:solidFill>
                <a:latin typeface="08서울남산체 EB" pitchFamily="18" charset="-127"/>
                <a:ea typeface="08서울남산체 EB" pitchFamily="18" charset="-127"/>
              </a:rPr>
              <a:t>‘</a:t>
            </a:r>
            <a:r>
              <a:rPr lang="ko-KR" altLang="en-US" sz="3200" b="0" dirty="0" smtClean="0">
                <a:solidFill>
                  <a:srgbClr val="5171FB"/>
                </a:solidFill>
                <a:latin typeface="08서울남산체 EB" pitchFamily="18" charset="-127"/>
                <a:ea typeface="08서울남산체 EB" pitchFamily="18" charset="-127"/>
              </a:rPr>
              <a:t>협력적</a:t>
            </a:r>
            <a:r>
              <a:rPr lang="en-US" altLang="ko-KR" sz="3200" b="0" dirty="0" smtClean="0">
                <a:solidFill>
                  <a:srgbClr val="5171FB"/>
                </a:solidFill>
                <a:latin typeface="08서울남산체 EB" pitchFamily="18" charset="-127"/>
                <a:ea typeface="08서울남산체 EB" pitchFamily="18" charset="-127"/>
              </a:rPr>
              <a:t>’</a:t>
            </a:r>
            <a:r>
              <a:rPr lang="ko-KR" altLang="en-US" sz="3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이라고 불릴수도 있습니다</a:t>
            </a:r>
            <a:r>
              <a:rPr lang="en-US" altLang="ko-KR" sz="3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.</a:t>
            </a:r>
            <a:endParaRPr lang="ko-KR" altLang="en-US" sz="3200" b="0" dirty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9" name="그림 8" descr="그림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143504" y="28494"/>
            <a:ext cx="40004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Part1.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협동조합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!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어렵지 않아요</a:t>
            </a:r>
            <a:endParaRPr lang="ko-KR" altLang="en-US" sz="2000" b="0" dirty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081746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 b="1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17</a:t>
            </a:fld>
            <a:endParaRPr lang="ko-KR" altLang="en-US" sz="1200" b="1">
              <a:latin typeface="Arial" pitchFamily="34" charset="0"/>
              <a:ea typeface="HY헤드라인M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830679"/>
            <a:ext cx="91440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7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“</a:t>
            </a:r>
            <a:r>
              <a:rPr lang="ko-KR" altLang="en-US" sz="57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협동조합</a:t>
            </a:r>
            <a:r>
              <a:rPr lang="en-US" altLang="ko-KR" sz="57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” </a:t>
            </a:r>
            <a:r>
              <a:rPr lang="ko-KR" altLang="en-US" sz="57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이라는 기업조직은</a:t>
            </a:r>
            <a:r>
              <a:rPr lang="en-US" altLang="ko-KR" sz="57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! </a:t>
            </a:r>
          </a:p>
          <a:p>
            <a:pPr algn="ctr"/>
            <a:r>
              <a:rPr lang="ko-KR" altLang="en-US" sz="57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단순한  </a:t>
            </a:r>
            <a:r>
              <a:rPr lang="en-US" altLang="ko-KR" sz="57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“</a:t>
            </a:r>
            <a:r>
              <a:rPr lang="ko-KR" altLang="en-US" sz="57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수익</a:t>
            </a:r>
            <a:r>
              <a:rPr lang="en-US" altLang="ko-KR" sz="57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”</a:t>
            </a:r>
            <a:r>
              <a:rPr lang="ko-KR" altLang="en-US" sz="57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  </a:t>
            </a:r>
            <a:endParaRPr lang="en-US" altLang="ko-KR" sz="5700" b="0" dirty="0" smtClean="0">
              <a:solidFill>
                <a:srgbClr val="FF5050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algn="ctr"/>
            <a:r>
              <a:rPr lang="ko-KR" altLang="en-US" sz="57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그 이상을 추구합니다</a:t>
            </a:r>
            <a:r>
              <a:rPr lang="en-US" altLang="ko-KR" sz="57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.</a:t>
            </a:r>
          </a:p>
        </p:txBody>
      </p:sp>
      <p:pic>
        <p:nvPicPr>
          <p:cNvPr id="8" name="그림 7" descr="그림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143504" y="28494"/>
            <a:ext cx="40004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Part1.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협동조합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!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어렵지 않아요</a:t>
            </a:r>
            <a:endParaRPr lang="ko-KR" altLang="en-US" sz="2000" b="0" dirty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 b="1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18</a:t>
            </a:fld>
            <a:endParaRPr lang="ko-KR" altLang="en-US" sz="1200" b="1">
              <a:latin typeface="Arial" pitchFamily="34" charset="0"/>
              <a:ea typeface="HY헤드라인M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171790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5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특히</a:t>
            </a:r>
            <a:r>
              <a:rPr lang="en-US" altLang="ko-KR" sz="45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  </a:t>
            </a:r>
            <a:r>
              <a:rPr lang="en-US" altLang="ko-KR" sz="45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“</a:t>
            </a:r>
            <a:r>
              <a:rPr lang="ko-KR" altLang="en-US" sz="45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경제위기</a:t>
            </a:r>
            <a:r>
              <a:rPr lang="en-US" altLang="ko-KR" sz="45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”, “</a:t>
            </a:r>
            <a:r>
              <a:rPr lang="ko-KR" altLang="en-US" sz="45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경제불균형</a:t>
            </a:r>
            <a:r>
              <a:rPr lang="en-US" altLang="ko-KR" sz="45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”</a:t>
            </a:r>
            <a:r>
              <a:rPr lang="ko-KR" altLang="en-US" sz="45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시 부각</a:t>
            </a:r>
            <a:endParaRPr lang="ko-KR" altLang="en-US" sz="4500" b="0" dirty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449284"/>
            <a:ext cx="8964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ko-KR" altLang="en-US" sz="45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역사적으로 </a:t>
            </a:r>
            <a:r>
              <a:rPr lang="en-US" altLang="ko-KR" sz="45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“</a:t>
            </a:r>
            <a:r>
              <a:rPr lang="ko-KR" altLang="en-US" sz="45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협동조합</a:t>
            </a:r>
            <a:r>
              <a:rPr lang="en-US" altLang="ko-KR" sz="45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”</a:t>
            </a:r>
            <a:r>
              <a:rPr lang="ko-KR" altLang="en-US" sz="45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은 </a:t>
            </a:r>
            <a:endParaRPr lang="en-US" altLang="ko-KR" sz="4500" b="0" dirty="0" smtClean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algn="ctr">
              <a:lnSpc>
                <a:spcPts val="5400"/>
              </a:lnSpc>
            </a:pPr>
            <a:r>
              <a:rPr lang="en-US" altLang="ko-KR" sz="4500" b="0" dirty="0" smtClean="0">
                <a:solidFill>
                  <a:srgbClr val="00B050"/>
                </a:solidFill>
                <a:latin typeface="08서울남산체 EB" pitchFamily="18" charset="-127"/>
                <a:ea typeface="08서울남산체 EB" pitchFamily="18" charset="-127"/>
              </a:rPr>
              <a:t>‘</a:t>
            </a:r>
            <a:r>
              <a:rPr lang="ko-KR" altLang="en-US" sz="4500" b="0" dirty="0" err="1" smtClean="0">
                <a:solidFill>
                  <a:srgbClr val="00B050"/>
                </a:solidFill>
                <a:latin typeface="08서울남산체 EB" pitchFamily="18" charset="-127"/>
                <a:ea typeface="08서울남산체 EB" pitchFamily="18" charset="-127"/>
              </a:rPr>
              <a:t>풀뿌리민주주의</a:t>
            </a:r>
            <a:r>
              <a:rPr lang="en-US" altLang="ko-KR" sz="4500" b="0" dirty="0" smtClean="0">
                <a:solidFill>
                  <a:srgbClr val="00B050"/>
                </a:solidFill>
                <a:latin typeface="08서울남산체 EB" pitchFamily="18" charset="-127"/>
                <a:ea typeface="08서울남산체 EB" pitchFamily="18" charset="-127"/>
              </a:rPr>
              <a:t>’</a:t>
            </a:r>
            <a:r>
              <a:rPr lang="ko-KR" altLang="en-US" sz="4500" b="0" dirty="0" smtClean="0">
                <a:solidFill>
                  <a:srgbClr val="00B050"/>
                </a:solidFill>
                <a:latin typeface="08서울남산체 EB" pitchFamily="18" charset="-127"/>
                <a:ea typeface="08서울남산체 EB" pitchFamily="18" charset="-127"/>
              </a:rPr>
              <a:t> </a:t>
            </a:r>
            <a:r>
              <a:rPr lang="ko-KR" altLang="en-US" sz="45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라고도 합니다</a:t>
            </a:r>
            <a:r>
              <a:rPr lang="en-US" altLang="ko-KR" sz="45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.</a:t>
            </a:r>
            <a:endParaRPr lang="ko-KR" altLang="en-US" sz="4500" b="0" dirty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596" y="4280000"/>
            <a:ext cx="839016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500" b="0" dirty="0" smtClean="0">
                <a:solidFill>
                  <a:srgbClr val="00B050"/>
                </a:solidFill>
                <a:latin typeface="08서울남산체 EB" pitchFamily="18" charset="-127"/>
                <a:ea typeface="08서울남산체 EB" pitchFamily="18" charset="-127"/>
              </a:rPr>
              <a:t>“</a:t>
            </a:r>
            <a:r>
              <a:rPr lang="ko-KR" altLang="en-US" sz="4500" b="0" dirty="0" smtClean="0">
                <a:solidFill>
                  <a:srgbClr val="00B050"/>
                </a:solidFill>
                <a:latin typeface="08서울남산체 EB" pitchFamily="18" charset="-127"/>
                <a:ea typeface="08서울남산체 EB" pitchFamily="18" charset="-127"/>
              </a:rPr>
              <a:t>자립</a:t>
            </a:r>
            <a:r>
              <a:rPr lang="en-US" altLang="ko-KR" sz="4500" b="0" dirty="0" smtClean="0">
                <a:solidFill>
                  <a:srgbClr val="00B050"/>
                </a:solidFill>
                <a:latin typeface="08서울남산체 EB" pitchFamily="18" charset="-127"/>
                <a:ea typeface="08서울남산체 EB" pitchFamily="18" charset="-127"/>
              </a:rPr>
              <a:t>”</a:t>
            </a:r>
            <a:r>
              <a:rPr lang="ko-KR" altLang="en-US" sz="4500" b="0" dirty="0" smtClean="0">
                <a:solidFill>
                  <a:srgbClr val="00B050"/>
                </a:solidFill>
                <a:latin typeface="08서울남산체 EB" pitchFamily="18" charset="-127"/>
                <a:ea typeface="08서울남산체 EB" pitchFamily="18" charset="-127"/>
              </a:rPr>
              <a:t>과</a:t>
            </a:r>
            <a:r>
              <a:rPr lang="en-US" altLang="ko-KR" sz="4500" b="0" dirty="0" smtClean="0">
                <a:solidFill>
                  <a:srgbClr val="00B050"/>
                </a:solidFill>
                <a:latin typeface="08서울남산체 EB" pitchFamily="18" charset="-127"/>
                <a:ea typeface="08서울남산체 EB" pitchFamily="18" charset="-127"/>
              </a:rPr>
              <a:t>  “</a:t>
            </a:r>
            <a:r>
              <a:rPr lang="ko-KR" altLang="en-US" sz="4500" b="0" dirty="0" smtClean="0">
                <a:solidFill>
                  <a:srgbClr val="00B050"/>
                </a:solidFill>
                <a:latin typeface="08서울남산체 EB" pitchFamily="18" charset="-127"/>
                <a:ea typeface="08서울남산체 EB" pitchFamily="18" charset="-127"/>
              </a:rPr>
              <a:t>자치</a:t>
            </a:r>
            <a:r>
              <a:rPr lang="en-US" altLang="ko-KR" sz="4500" b="0" dirty="0" smtClean="0">
                <a:solidFill>
                  <a:srgbClr val="00B050"/>
                </a:solidFill>
                <a:latin typeface="08서울남산체 EB" pitchFamily="18" charset="-127"/>
                <a:ea typeface="08서울남산체 EB" pitchFamily="18" charset="-127"/>
              </a:rPr>
              <a:t>”</a:t>
            </a:r>
            <a:r>
              <a:rPr lang="ko-KR" altLang="en-US" sz="45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가 기반</a:t>
            </a:r>
            <a:endParaRPr lang="ko-KR" altLang="en-US" sz="4500" b="0" dirty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10" name="그림 9" descr="그림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5143504" y="28494"/>
            <a:ext cx="40004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Part1.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협동조합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!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어렵지 않아요</a:t>
            </a:r>
            <a:endParaRPr lang="ko-KR" altLang="en-US" sz="2000" b="0" dirty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0" y="642918"/>
            <a:ext cx="9144000" cy="5572164"/>
            <a:chOff x="0" y="642918"/>
            <a:chExt cx="9144000" cy="5572164"/>
          </a:xfrm>
        </p:grpSpPr>
        <p:pic>
          <p:nvPicPr>
            <p:cNvPr id="1026" name="Picture 2"/>
            <p:cNvPicPr preferRelativeResize="0"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0" y="642918"/>
              <a:ext cx="9144000" cy="5572164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7" name="TextBox 31"/>
            <p:cNvSpPr txBox="1">
              <a:spLocks noChangeArrowheads="1"/>
            </p:cNvSpPr>
            <p:nvPr/>
          </p:nvSpPr>
          <p:spPr bwMode="auto">
            <a:xfrm>
              <a:off x="1142976" y="2709324"/>
              <a:ext cx="665175" cy="1354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ko-KR" altLang="en-US" sz="4100" b="0" dirty="0" smtClean="0">
                  <a:solidFill>
                    <a:schemeClr val="tx1"/>
                  </a:solidFill>
                  <a:latin typeface="08서울남산체 EB" pitchFamily="18" charset="-127"/>
                  <a:ea typeface="08서울남산체 EB" pitchFamily="18" charset="-127"/>
                </a:rPr>
                <a:t>자주</a:t>
              </a:r>
              <a:endParaRPr lang="ko-KR" altLang="en-US" sz="4100" b="0" dirty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endParaRPr>
            </a:p>
          </p:txBody>
        </p:sp>
        <p:sp>
          <p:nvSpPr>
            <p:cNvPr id="9" name="TextBox 31"/>
            <p:cNvSpPr txBox="1">
              <a:spLocks noChangeArrowheads="1"/>
            </p:cNvSpPr>
            <p:nvPr/>
          </p:nvSpPr>
          <p:spPr bwMode="auto">
            <a:xfrm>
              <a:off x="4357686" y="2173398"/>
              <a:ext cx="665175" cy="1354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ko-KR" altLang="en-US" sz="4100" b="0" dirty="0" smtClean="0">
                  <a:solidFill>
                    <a:schemeClr val="tx1"/>
                  </a:solidFill>
                  <a:latin typeface="08서울남산체 EB" pitchFamily="18" charset="-127"/>
                  <a:ea typeface="08서울남산체 EB" pitchFamily="18" charset="-127"/>
                </a:rPr>
                <a:t>자립</a:t>
              </a:r>
              <a:endParaRPr lang="ko-KR" altLang="en-US" sz="4100" b="0" dirty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endParaRPr>
            </a:p>
          </p:txBody>
        </p:sp>
        <p:sp>
          <p:nvSpPr>
            <p:cNvPr id="11" name="TextBox 31"/>
            <p:cNvSpPr txBox="1">
              <a:spLocks noChangeArrowheads="1"/>
            </p:cNvSpPr>
            <p:nvPr/>
          </p:nvSpPr>
          <p:spPr bwMode="auto">
            <a:xfrm>
              <a:off x="7563431" y="1896893"/>
              <a:ext cx="665175" cy="1354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ko-KR" altLang="en-US" sz="4100" b="0" dirty="0" smtClean="0">
                  <a:solidFill>
                    <a:schemeClr val="tx1"/>
                  </a:solidFill>
                  <a:latin typeface="08서울남산체 EB" pitchFamily="18" charset="-127"/>
                  <a:ea typeface="08서울남산체 EB" pitchFamily="18" charset="-127"/>
                </a:rPr>
                <a:t>자치</a:t>
              </a:r>
              <a:endParaRPr lang="ko-KR" altLang="en-US" sz="4100" b="0" dirty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endParaRPr>
            </a:p>
          </p:txBody>
        </p:sp>
      </p:grpSp>
      <p:pic>
        <p:nvPicPr>
          <p:cNvPr id="17" name="그림 16" descr="그림70.png"/>
          <p:cNvPicPr>
            <a:picLocks noChangeAspect="1"/>
          </p:cNvPicPr>
          <p:nvPr/>
        </p:nvPicPr>
        <p:blipFill>
          <a:blip r:embed="rId5" cstate="print">
            <a:lum bright="40000"/>
          </a:blip>
          <a:stretch>
            <a:fillRect/>
          </a:stretch>
        </p:blipFill>
        <p:spPr>
          <a:xfrm>
            <a:off x="4009461" y="2103614"/>
            <a:ext cx="1214446" cy="1721222"/>
          </a:xfrm>
          <a:prstGeom prst="rect">
            <a:avLst/>
          </a:prstGeom>
        </p:spPr>
      </p:pic>
      <p:pic>
        <p:nvPicPr>
          <p:cNvPr id="18" name="그림 17" descr="그림70.png"/>
          <p:cNvPicPr>
            <a:picLocks noChangeAspect="1"/>
          </p:cNvPicPr>
          <p:nvPr/>
        </p:nvPicPr>
        <p:blipFill>
          <a:blip r:embed="rId5" cstate="print">
            <a:lum bright="40000"/>
          </a:blip>
          <a:stretch>
            <a:fillRect/>
          </a:stretch>
        </p:blipFill>
        <p:spPr>
          <a:xfrm>
            <a:off x="855005" y="2615170"/>
            <a:ext cx="1214446" cy="1721222"/>
          </a:xfrm>
          <a:prstGeom prst="rect">
            <a:avLst/>
          </a:prstGeom>
        </p:spPr>
      </p:pic>
      <p:pic>
        <p:nvPicPr>
          <p:cNvPr id="19" name="그림 18" descr="그림70.png"/>
          <p:cNvPicPr>
            <a:picLocks noChangeAspect="1"/>
          </p:cNvPicPr>
          <p:nvPr/>
        </p:nvPicPr>
        <p:blipFill>
          <a:blip r:embed="rId5" cstate="print">
            <a:lum bright="40000"/>
          </a:blip>
          <a:stretch>
            <a:fillRect/>
          </a:stretch>
        </p:blipFill>
        <p:spPr>
          <a:xfrm>
            <a:off x="7289163" y="1801907"/>
            <a:ext cx="1214446" cy="1721222"/>
          </a:xfrm>
          <a:prstGeom prst="rect">
            <a:avLst/>
          </a:prstGeom>
        </p:spPr>
      </p:pic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 b="1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19</a:t>
            </a:fld>
            <a:endParaRPr lang="ko-KR" altLang="en-US" sz="1200" b="1">
              <a:latin typeface="Arial" pitchFamily="34" charset="0"/>
              <a:ea typeface="HY헤드라인M" pitchFamily="18" charset="-127"/>
            </a:endParaRPr>
          </a:p>
        </p:txBody>
      </p:sp>
      <p:pic>
        <p:nvPicPr>
          <p:cNvPr id="13" name="그림 12" descr="그림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5143504" y="28494"/>
            <a:ext cx="40004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Part1.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협동조합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!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어렵지 않아요</a:t>
            </a:r>
            <a:endParaRPr lang="ko-KR" altLang="en-US" sz="2000" b="0" dirty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37236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8938" y="3358550"/>
            <a:ext cx="8378471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9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“</a:t>
            </a:r>
            <a:r>
              <a:rPr lang="ko-KR" altLang="en-US" sz="59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협동조합</a:t>
            </a:r>
            <a:r>
              <a:rPr lang="en-US" altLang="ko-KR" sz="59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! </a:t>
            </a:r>
            <a:r>
              <a:rPr lang="ko-KR" altLang="en-US" sz="59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어렵지 않아요</a:t>
            </a:r>
            <a:r>
              <a:rPr lang="en-US" altLang="ko-KR" sz="59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~”</a:t>
            </a:r>
            <a:endParaRPr lang="ko-KR" altLang="en-US" sz="59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EB" pitchFamily="18" charset="-127"/>
              <a:ea typeface="08서울남산체 EB" pitchFamily="18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3857620" y="1641910"/>
            <a:ext cx="1428760" cy="1428760"/>
            <a:chOff x="3857620" y="1641910"/>
            <a:chExt cx="1428760" cy="1428760"/>
          </a:xfrm>
        </p:grpSpPr>
        <p:sp>
          <p:nvSpPr>
            <p:cNvPr id="6" name="타원 5"/>
            <p:cNvSpPr/>
            <p:nvPr/>
          </p:nvSpPr>
          <p:spPr bwMode="auto">
            <a:xfrm>
              <a:off x="3857620" y="1641910"/>
              <a:ext cx="1428760" cy="1428760"/>
            </a:xfrm>
            <a:prstGeom prst="ellipse">
              <a:avLst/>
            </a:prstGeom>
            <a:solidFill>
              <a:srgbClr val="FF5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171450" marR="0" indent="-171450" algn="ctr" defTabSz="914400" rtl="0" eaLnBrk="1" fontAlgn="base" latinLnBrk="0" hangingPunct="1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lrTx/>
                <a:buSzPct val="130000"/>
                <a:buFontTx/>
                <a:buNone/>
                <a:tabLst/>
              </a:pPr>
              <a:endParaRPr kumimoji="1" lang="ko-KR" altLang="en-US" sz="1600" b="1" i="0" u="none" strike="noStrike" cap="none" normalizeH="0" baseline="0" dirty="0" smtClean="0">
                <a:ln>
                  <a:noFill/>
                </a:ln>
                <a:solidFill>
                  <a:srgbClr val="7A3D00"/>
                </a:solidFill>
                <a:effectLst/>
                <a:latin typeface="HY헤드라인M" pitchFamily="18" charset="-127"/>
                <a:ea typeface="HY헤드라인M" pitchFamily="18" charset="-127"/>
                <a:cs typeface="한컴바탕" pitchFamily="18" charset="2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973920" y="2045486"/>
              <a:ext cx="119616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3000" b="0" dirty="0" smtClean="0">
                  <a:solidFill>
                    <a:schemeClr val="bg1"/>
                  </a:solidFill>
                  <a:latin typeface="08서울남산체 EB" pitchFamily="18" charset="-127"/>
                  <a:ea typeface="08서울남산체 EB" pitchFamily="18" charset="-127"/>
                </a:rPr>
                <a:t>Part 1</a:t>
              </a:r>
              <a:endParaRPr lang="ko-KR" altLang="en-US" sz="3000" b="0" dirty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 b="1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20</a:t>
            </a:fld>
            <a:endParaRPr lang="ko-KR" altLang="en-US" sz="1200" b="1">
              <a:latin typeface="Arial" pitchFamily="34" charset="0"/>
              <a:ea typeface="HY헤드라인M" pitchFamily="18" charset="-127"/>
            </a:endParaRPr>
          </a:p>
        </p:txBody>
      </p:sp>
      <p:pic>
        <p:nvPicPr>
          <p:cNvPr id="10" name="그림 9" descr="그림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5143504" y="28494"/>
            <a:ext cx="40004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Part1.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협동조합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!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어렵지 않아요</a:t>
            </a:r>
            <a:endParaRPr lang="ko-KR" altLang="en-US" sz="2000" b="0" dirty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2" y="2214554"/>
            <a:ext cx="914403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5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과연 </a:t>
            </a:r>
            <a:r>
              <a:rPr lang="ko-KR" altLang="en-US" sz="6500" b="0" dirty="0" err="1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이같은</a:t>
            </a:r>
            <a:r>
              <a:rPr lang="ko-KR" altLang="en-US" sz="65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 기업모델이 </a:t>
            </a:r>
            <a:endParaRPr lang="en-US" altLang="ko-KR" sz="6500" b="0" dirty="0" smtClean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algn="ctr"/>
            <a:r>
              <a:rPr lang="ko-KR" altLang="en-US" sz="6500" b="0" dirty="0" smtClean="0">
                <a:solidFill>
                  <a:srgbClr val="FF0000"/>
                </a:solidFill>
                <a:latin typeface="08서울남산체 EB" pitchFamily="18" charset="-127"/>
                <a:ea typeface="08서울남산체 EB" pitchFamily="18" charset="-127"/>
              </a:rPr>
              <a:t>가능할까요</a:t>
            </a:r>
            <a:r>
              <a:rPr lang="en-US" altLang="ko-KR" sz="6500" b="0" dirty="0" smtClean="0">
                <a:solidFill>
                  <a:srgbClr val="FF0000"/>
                </a:solidFill>
                <a:latin typeface="08서울남산체 EB" pitchFamily="18" charset="-127"/>
                <a:ea typeface="08서울남산체 EB" pitchFamily="18" charset="-127"/>
              </a:rPr>
              <a:t>?</a:t>
            </a:r>
            <a:endParaRPr lang="ko-KR" altLang="en-US" sz="6500" b="0" dirty="0">
              <a:solidFill>
                <a:srgbClr val="FF0000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 b="1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21</a:t>
            </a:fld>
            <a:endParaRPr lang="ko-KR" altLang="en-US" sz="1200" b="1">
              <a:latin typeface="Arial" pitchFamily="34" charset="0"/>
              <a:ea typeface="HY헤드라인M" pitchFamily="18" charset="-127"/>
            </a:endParaRPr>
          </a:p>
        </p:txBody>
      </p:sp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714356"/>
            <a:ext cx="9144000" cy="550072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그림 6" descr="그림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5143504" y="28494"/>
            <a:ext cx="40004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Part1.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협동조합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!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어렵지 않아요</a:t>
            </a:r>
            <a:endParaRPr lang="ko-KR" altLang="en-US" sz="2000" b="0" dirty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400690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2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17</a:t>
            </a:r>
            <a:r>
              <a:rPr lang="ko-KR" altLang="en-US" sz="42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만 조합원의 협동조합 </a:t>
            </a:r>
            <a:r>
              <a:rPr lang="en-US" altLang="ko-KR" sz="42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‘FC </a:t>
            </a:r>
            <a:r>
              <a:rPr lang="ko-KR" altLang="en-US" sz="42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바르셀로나</a:t>
            </a:r>
            <a:r>
              <a:rPr lang="en-US" altLang="ko-KR" sz="42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’ </a:t>
            </a:r>
            <a:endParaRPr lang="ko-KR" altLang="en-US" sz="42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EB" pitchFamily="18" charset="-127"/>
              <a:ea typeface="08서울남산체 E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509292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 b="1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22</a:t>
            </a:fld>
            <a:endParaRPr lang="ko-KR" altLang="en-US" sz="1200" b="1">
              <a:latin typeface="Arial" pitchFamily="34" charset="0"/>
              <a:ea typeface="HY헤드라인M" pitchFamily="18" charset="-127"/>
            </a:endParaRPr>
          </a:p>
        </p:txBody>
      </p:sp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683183"/>
            <a:ext cx="9144000" cy="557216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그림 6" descr="그림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5143504" y="28494"/>
            <a:ext cx="40004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Part1.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협동조합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!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어렵지 않아요</a:t>
            </a:r>
            <a:endParaRPr lang="ko-KR" altLang="en-US" sz="2000" b="0" dirty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500706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2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세계적인 농업기업 </a:t>
            </a:r>
            <a:r>
              <a:rPr lang="en-US" altLang="ko-KR" sz="42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‘</a:t>
            </a:r>
            <a:r>
              <a:rPr lang="ko-KR" altLang="en-US" sz="4200" b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썬키스트</a:t>
            </a:r>
            <a:r>
              <a:rPr lang="en-US" altLang="ko-KR" sz="42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’, ‘</a:t>
            </a:r>
            <a:r>
              <a:rPr lang="ko-KR" altLang="en-US" sz="4200" b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제스프리</a:t>
            </a:r>
            <a:r>
              <a:rPr lang="en-US" altLang="ko-KR" sz="42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’ </a:t>
            </a:r>
            <a:endParaRPr lang="ko-KR" altLang="en-US" sz="42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EB" pitchFamily="18" charset="-127"/>
              <a:ea typeface="08서울남산체 E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165496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 b="1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23</a:t>
            </a:fld>
            <a:endParaRPr lang="ko-KR" altLang="en-US" sz="1200" b="1">
              <a:latin typeface="Arial" pitchFamily="34" charset="0"/>
              <a:ea typeface="HY헤드라인M" pitchFamily="18" charset="-127"/>
            </a:endParaRPr>
          </a:p>
        </p:txBody>
      </p:sp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4" cstate="print"/>
          <a:srcRect t="4916" b="4546"/>
          <a:stretch>
            <a:fillRect/>
          </a:stretch>
        </p:blipFill>
        <p:spPr bwMode="auto">
          <a:xfrm>
            <a:off x="0" y="642917"/>
            <a:ext cx="9144000" cy="561241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그림 6" descr="그림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5143504" y="28494"/>
            <a:ext cx="40004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Part1.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협동조합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!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어렵지 않아요</a:t>
            </a:r>
            <a:endParaRPr lang="ko-KR" altLang="en-US" sz="2000" b="0" dirty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504992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5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스위스 최대 유통 </a:t>
            </a:r>
            <a:r>
              <a:rPr lang="ko-KR" altLang="en-US" sz="45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마트</a:t>
            </a:r>
            <a:r>
              <a:rPr lang="ko-KR" altLang="en-US" sz="45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 </a:t>
            </a:r>
            <a:r>
              <a:rPr lang="en-US" altLang="ko-KR" sz="45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‘</a:t>
            </a:r>
            <a:r>
              <a:rPr lang="ko-KR" altLang="en-US" sz="45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미그로</a:t>
            </a:r>
            <a:r>
              <a:rPr lang="en-US" altLang="ko-KR" sz="45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’ </a:t>
            </a:r>
            <a:endParaRPr lang="ko-KR" altLang="en-US" sz="45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EB" pitchFamily="18" charset="-127"/>
              <a:ea typeface="08서울남산체 E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179708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 b="1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24</a:t>
            </a:fld>
            <a:endParaRPr lang="ko-KR" altLang="en-US" sz="1200" b="1">
              <a:latin typeface="Arial" pitchFamily="34" charset="0"/>
              <a:ea typeface="HY헤드라인M" pitchFamily="18" charset="-127"/>
            </a:endParaRPr>
          </a:p>
        </p:txBody>
      </p:sp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571480"/>
            <a:ext cx="9144000" cy="567345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그림 6" descr="그림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5143504" y="28494"/>
            <a:ext cx="40004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Part1.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협동조합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!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어렵지 않아요</a:t>
            </a:r>
            <a:endParaRPr lang="ko-KR" altLang="en-US" sz="2000" b="0" dirty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486418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5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글로벌 통신사 미국의 </a:t>
            </a:r>
            <a:r>
              <a:rPr lang="en-US" altLang="ko-KR" sz="45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‘AP </a:t>
            </a:r>
            <a:r>
              <a:rPr lang="ko-KR" altLang="en-US" sz="45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통신</a:t>
            </a:r>
            <a:r>
              <a:rPr lang="en-US" altLang="ko-KR" sz="45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08서울남산체 EB" pitchFamily="18" charset="-127"/>
                <a:ea typeface="08서울남산체 EB" pitchFamily="18" charset="-127"/>
              </a:rPr>
              <a:t>’ </a:t>
            </a:r>
            <a:endParaRPr lang="ko-KR" altLang="en-US" sz="45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EB" pitchFamily="18" charset="-127"/>
              <a:ea typeface="08서울남산체 E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179708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 b="1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25</a:t>
            </a:fld>
            <a:endParaRPr lang="ko-KR" altLang="en-US" sz="1200" b="1">
              <a:latin typeface="Arial" pitchFamily="34" charset="0"/>
              <a:ea typeface="HY헤드라인M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328" y="2428868"/>
            <a:ext cx="47238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“</a:t>
            </a:r>
            <a:r>
              <a:rPr lang="ko-KR" altLang="en-US" sz="40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협동조합</a:t>
            </a:r>
            <a:r>
              <a:rPr lang="en-US" altLang="ko-KR" sz="40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”</a:t>
            </a:r>
            <a:r>
              <a:rPr lang="ko-KR" altLang="en-US" sz="4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은  </a:t>
            </a:r>
            <a:endParaRPr lang="en-US" altLang="ko-KR" sz="4000" b="0" dirty="0" smtClean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r>
              <a:rPr lang="ko-KR" altLang="en-US" sz="4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 성공적이고 </a:t>
            </a:r>
            <a:r>
              <a:rPr lang="ko-KR" altLang="en-US" sz="4000" b="0" dirty="0" err="1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가치있는</a:t>
            </a:r>
            <a:r>
              <a:rPr lang="ko-KR" altLang="en-US" sz="4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 </a:t>
            </a:r>
            <a:endParaRPr lang="en-US" altLang="ko-KR" sz="4000" b="0" dirty="0" smtClean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r>
              <a:rPr lang="en-US" altLang="ko-KR" sz="40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“</a:t>
            </a:r>
            <a:r>
              <a:rPr lang="ko-KR" altLang="en-US" sz="40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기업모델</a:t>
            </a:r>
            <a:r>
              <a:rPr lang="en-US" altLang="ko-KR" sz="40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”</a:t>
            </a:r>
            <a:r>
              <a:rPr lang="ko-KR" altLang="en-US" sz="4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입니다</a:t>
            </a:r>
            <a:r>
              <a:rPr lang="en-US" altLang="ko-KR" sz="4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.</a:t>
            </a:r>
            <a:endParaRPr lang="ko-KR" altLang="en-US" sz="4000" b="0" dirty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357298"/>
            <a:ext cx="511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핵심은 아주 간단합니다</a:t>
            </a:r>
            <a:r>
              <a:rPr lang="en-US" altLang="ko-KR" sz="4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.</a:t>
            </a:r>
            <a:endParaRPr lang="ko-KR" altLang="en-US" sz="4000" b="0" dirty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l="30250" r="30425" b="5097"/>
          <a:stretch>
            <a:fillRect/>
          </a:stretch>
        </p:blipFill>
        <p:spPr bwMode="auto">
          <a:xfrm>
            <a:off x="5429256" y="785794"/>
            <a:ext cx="3714744" cy="560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그림 8" descr="그림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143504" y="28494"/>
            <a:ext cx="40004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Part1.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협동조합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!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어렵지 않아요</a:t>
            </a:r>
            <a:endParaRPr lang="ko-KR" altLang="en-US" sz="2000" b="0" dirty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 b="1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26</a:t>
            </a:fld>
            <a:endParaRPr lang="ko-KR" altLang="en-US" sz="1200" b="1">
              <a:latin typeface="Arial" pitchFamily="34" charset="0"/>
              <a:ea typeface="HY헤드라인M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1" y="857232"/>
            <a:ext cx="7742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지금 이순간도 </a:t>
            </a:r>
            <a:r>
              <a:rPr lang="en-US" altLang="ko-KR" sz="4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“</a:t>
            </a:r>
            <a:r>
              <a:rPr lang="ko-KR" altLang="en-US" sz="4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협동조합</a:t>
            </a:r>
            <a:r>
              <a:rPr lang="en-US" altLang="ko-KR" sz="4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”</a:t>
            </a:r>
            <a:r>
              <a:rPr lang="ko-KR" altLang="en-US" sz="4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은 </a:t>
            </a:r>
            <a:endParaRPr lang="en-US" altLang="ko-KR" sz="4000" b="0" dirty="0" smtClean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r>
              <a:rPr lang="ko-KR" altLang="en-US" sz="4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매우 </a:t>
            </a:r>
            <a:r>
              <a:rPr lang="ko-KR" altLang="en-US" sz="4000" b="0" dirty="0" smtClean="0">
                <a:solidFill>
                  <a:srgbClr val="5171FB"/>
                </a:solidFill>
                <a:latin typeface="08서울남산체 EB" pitchFamily="18" charset="-127"/>
                <a:ea typeface="08서울남산체 EB" pitchFamily="18" charset="-127"/>
              </a:rPr>
              <a:t>경쟁력</a:t>
            </a:r>
            <a:r>
              <a:rPr lang="ko-KR" altLang="en-US" sz="4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 있는 기업모델입니다</a:t>
            </a:r>
            <a:r>
              <a:rPr lang="en-US" altLang="ko-KR" sz="3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.</a:t>
            </a:r>
            <a:endParaRPr lang="ko-KR" altLang="en-US" sz="3200" b="0" dirty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460" y="2153390"/>
            <a:ext cx="8534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0" dirty="0" smtClean="0">
                <a:solidFill>
                  <a:srgbClr val="5171FB"/>
                </a:solidFill>
                <a:latin typeface="08서울남산체 EB" pitchFamily="18" charset="-127"/>
                <a:ea typeface="08서울남산체 EB" pitchFamily="18" charset="-127"/>
              </a:rPr>
              <a:t>수익</a:t>
            </a:r>
            <a:r>
              <a:rPr lang="ko-KR" altLang="en-US" sz="4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이 나오고 </a:t>
            </a:r>
            <a:r>
              <a:rPr lang="ko-KR" altLang="en-US" sz="4000" b="0" dirty="0" smtClean="0">
                <a:solidFill>
                  <a:srgbClr val="5171FB"/>
                </a:solidFill>
                <a:latin typeface="08서울남산체 EB" pitchFamily="18" charset="-127"/>
                <a:ea typeface="08서울남산체 EB" pitchFamily="18" charset="-127"/>
              </a:rPr>
              <a:t>일자리</a:t>
            </a:r>
            <a:r>
              <a:rPr lang="ko-KR" altLang="en-US" sz="4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를 창출합니다</a:t>
            </a:r>
            <a:r>
              <a:rPr lang="en-US" altLang="ko-KR" sz="4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.</a:t>
            </a:r>
            <a:endParaRPr lang="ko-KR" altLang="en-US" sz="4000" b="0" dirty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0" y="3000372"/>
            <a:ext cx="9144001" cy="3286148"/>
            <a:chOff x="0" y="3000372"/>
            <a:chExt cx="9144001" cy="3286148"/>
          </a:xfrm>
        </p:grpSpPr>
        <p:sp>
          <p:nvSpPr>
            <p:cNvPr id="17" name="직사각형 16"/>
            <p:cNvSpPr/>
            <p:nvPr/>
          </p:nvSpPr>
          <p:spPr bwMode="auto">
            <a:xfrm>
              <a:off x="0" y="3000372"/>
              <a:ext cx="9144000" cy="328614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171450" marR="0" indent="-171450" algn="ctr" defTabSz="914400" rtl="0" eaLnBrk="1" fontAlgn="base" latinLnBrk="0" hangingPunct="1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lrTx/>
                <a:buSzPct val="130000"/>
                <a:buFontTx/>
                <a:buNone/>
                <a:tabLst/>
              </a:pPr>
              <a:endParaRPr kumimoji="1" lang="ko-KR" altLang="en-US" sz="1600" b="1" i="0" u="none" strike="noStrike" cap="none" normalizeH="0" baseline="0" smtClean="0">
                <a:ln>
                  <a:noFill/>
                </a:ln>
                <a:solidFill>
                  <a:srgbClr val="7A3D00"/>
                </a:solidFill>
                <a:effectLst/>
                <a:latin typeface="HY헤드라인M" pitchFamily="18" charset="-127"/>
                <a:ea typeface="HY헤드라인M" pitchFamily="18" charset="-127"/>
                <a:cs typeface="한컴바탕" pitchFamily="18" charset="2"/>
              </a:endParaRPr>
            </a:p>
          </p:txBody>
        </p:sp>
        <p:sp>
          <p:nvSpPr>
            <p:cNvPr id="14" name="직사각형 13"/>
            <p:cNvSpPr/>
            <p:nvPr/>
          </p:nvSpPr>
          <p:spPr bwMode="auto">
            <a:xfrm>
              <a:off x="0" y="4522641"/>
              <a:ext cx="9144000" cy="168332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171450" marR="0" indent="-171450" algn="ctr" defTabSz="914400" rtl="0" eaLnBrk="1" fontAlgn="base" latinLnBrk="0" hangingPunct="1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lrTx/>
                <a:buSzPct val="130000"/>
                <a:buFontTx/>
                <a:buNone/>
                <a:tabLst/>
              </a:pPr>
              <a:endParaRPr kumimoji="1" lang="ko-KR" altLang="en-US" sz="1600" b="1" i="0" u="none" strike="noStrike" cap="none" normalizeH="0" baseline="0" smtClean="0">
                <a:ln>
                  <a:noFill/>
                </a:ln>
                <a:solidFill>
                  <a:srgbClr val="7A3D00"/>
                </a:solidFill>
                <a:effectLst/>
                <a:latin typeface="HY헤드라인M" pitchFamily="18" charset="-127"/>
                <a:ea typeface="HY헤드라인M" pitchFamily="18" charset="-127"/>
                <a:cs typeface="한컴바탕" pitchFamily="18" charset="2"/>
              </a:endParaRPr>
            </a:p>
          </p:txBody>
        </p:sp>
        <p:pic>
          <p:nvPicPr>
            <p:cNvPr id="6152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 l="8675" r="8586" b="3643"/>
            <a:stretch>
              <a:fillRect/>
            </a:stretch>
          </p:blipFill>
          <p:spPr bwMode="auto">
            <a:xfrm>
              <a:off x="3265334" y="4500570"/>
              <a:ext cx="2143140" cy="1559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l="5883" r="-2941" b="7081"/>
            <a:stretch>
              <a:fillRect/>
            </a:stretch>
          </p:blipFill>
          <p:spPr bwMode="auto">
            <a:xfrm>
              <a:off x="4357686" y="3143248"/>
              <a:ext cx="2428892" cy="1410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b="7728"/>
            <a:stretch>
              <a:fillRect/>
            </a:stretch>
          </p:blipFill>
          <p:spPr bwMode="auto">
            <a:xfrm>
              <a:off x="0" y="3221367"/>
              <a:ext cx="2292446" cy="1322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 b="7111"/>
            <a:stretch>
              <a:fillRect/>
            </a:stretch>
          </p:blipFill>
          <p:spPr bwMode="auto">
            <a:xfrm>
              <a:off x="6715140" y="3154111"/>
              <a:ext cx="2428861" cy="1410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1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 r="3208" b="4927"/>
            <a:stretch>
              <a:fillRect/>
            </a:stretch>
          </p:blipFill>
          <p:spPr bwMode="auto">
            <a:xfrm>
              <a:off x="755576" y="4500570"/>
              <a:ext cx="2507169" cy="1539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3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 b="4285"/>
            <a:stretch>
              <a:fillRect/>
            </a:stretch>
          </p:blipFill>
          <p:spPr bwMode="auto">
            <a:xfrm>
              <a:off x="5357818" y="4500570"/>
              <a:ext cx="2590256" cy="1549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10" cstate="print"/>
            <a:srcRect l="18691" r="316" b="6275"/>
            <a:stretch>
              <a:fillRect/>
            </a:stretch>
          </p:blipFill>
          <p:spPr bwMode="auto">
            <a:xfrm>
              <a:off x="2285984" y="3220852"/>
              <a:ext cx="2143140" cy="1343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그림 14" descr="그림3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5143504" y="28494"/>
            <a:ext cx="40004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Part1.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협동조합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!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어렵지 않아요</a:t>
            </a:r>
            <a:endParaRPr lang="ko-KR" altLang="en-US" sz="2000" b="0" dirty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27</a:t>
            </a:fld>
            <a:endParaRPr lang="ko-KR" altLang="en-US" sz="1200">
              <a:latin typeface="Arial" pitchFamily="34" charset="0"/>
              <a:ea typeface="HY헤드라인M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4066" y="4000790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0" dirty="0" smtClean="0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</a:rPr>
              <a:t>1844</a:t>
            </a:r>
            <a:r>
              <a:rPr lang="ko-KR" altLang="en-US" sz="4000" b="0" dirty="0" smtClean="0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</a:rPr>
              <a:t>년 영국 </a:t>
            </a:r>
            <a:r>
              <a:rPr lang="ko-KR" altLang="en-US" sz="4000" b="0" dirty="0" err="1" smtClean="0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</a:rPr>
              <a:t>로치데일</a:t>
            </a:r>
            <a:r>
              <a:rPr lang="en-US" altLang="ko-KR" sz="4000" b="0" dirty="0" smtClean="0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</a:rPr>
              <a:t>(</a:t>
            </a:r>
            <a:r>
              <a:rPr lang="en-US" altLang="ko-KR" sz="4000" b="0" dirty="0" err="1" smtClean="0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</a:rPr>
              <a:t>Rochdale</a:t>
            </a:r>
            <a:r>
              <a:rPr lang="en-US" altLang="ko-KR" sz="4000" b="0" dirty="0" smtClean="0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</a:rPr>
              <a:t>)</a:t>
            </a:r>
          </a:p>
        </p:txBody>
      </p:sp>
      <p:pic>
        <p:nvPicPr>
          <p:cNvPr id="9" name="그림 8" descr="그림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143504" y="28494"/>
            <a:ext cx="40004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prstClr val="white"/>
                </a:solidFill>
                <a:latin typeface="08서울남산체 EB" pitchFamily="18" charset="-127"/>
                <a:ea typeface="08서울남산체 EB" pitchFamily="18" charset="-127"/>
              </a:rPr>
              <a:t>Part1. </a:t>
            </a:r>
            <a:r>
              <a:rPr lang="ko-KR" altLang="en-US" sz="2000" b="0" dirty="0" smtClean="0">
                <a:solidFill>
                  <a:prstClr val="white"/>
                </a:solidFill>
                <a:latin typeface="08서울남산체 EB" pitchFamily="18" charset="-127"/>
                <a:ea typeface="08서울남산체 EB" pitchFamily="18" charset="-127"/>
              </a:rPr>
              <a:t>협동조합</a:t>
            </a:r>
            <a:r>
              <a:rPr lang="en-US" altLang="ko-KR" sz="2000" b="0" dirty="0" smtClean="0">
                <a:solidFill>
                  <a:prstClr val="white"/>
                </a:solidFill>
                <a:latin typeface="08서울남산체 EB" pitchFamily="18" charset="-127"/>
                <a:ea typeface="08서울남산체 EB" pitchFamily="18" charset="-127"/>
              </a:rPr>
              <a:t>! </a:t>
            </a:r>
            <a:r>
              <a:rPr lang="ko-KR" altLang="en-US" sz="2000" b="0" dirty="0" smtClean="0">
                <a:solidFill>
                  <a:prstClr val="white"/>
                </a:solidFill>
                <a:latin typeface="08서울남산체 EB" pitchFamily="18" charset="-127"/>
                <a:ea typeface="08서울남산체 EB" pitchFamily="18" charset="-127"/>
              </a:rPr>
              <a:t>어렵지 않아요</a:t>
            </a:r>
            <a:endParaRPr lang="ko-KR" altLang="en-US" sz="2000" b="0" dirty="0">
              <a:solidFill>
                <a:prstClr val="white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9062" y="764704"/>
            <a:ext cx="648072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043698" y="4786969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소비재로부터 </a:t>
            </a:r>
            <a:r>
              <a:rPr lang="ko-KR" altLang="en-US" sz="4000" b="0" dirty="0" smtClean="0">
                <a:solidFill>
                  <a:srgbClr val="FF0000"/>
                </a:solidFill>
                <a:latin typeface="08서울남산체 EB" pitchFamily="18" charset="-127"/>
                <a:ea typeface="08서울남산체 EB" pitchFamily="18" charset="-127"/>
              </a:rPr>
              <a:t>협동조합 운동 시작</a:t>
            </a:r>
            <a:r>
              <a:rPr lang="en-US" altLang="ko-KR" sz="4000" b="0" dirty="0" smtClean="0">
                <a:solidFill>
                  <a:srgbClr val="FF0000"/>
                </a:solidFill>
                <a:latin typeface="08서울남산체 EB" pitchFamily="18" charset="-127"/>
                <a:ea typeface="08서울남산체 EB" pitchFamily="18" charset="-127"/>
              </a:rPr>
              <a:t>!</a:t>
            </a:r>
          </a:p>
          <a:p>
            <a:endParaRPr lang="ko-KR" altLang="en-US" sz="3200" b="0" dirty="0">
              <a:solidFill>
                <a:srgbClr val="FF0000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 b="1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28</a:t>
            </a:fld>
            <a:endParaRPr lang="ko-KR" altLang="en-US" sz="1200" b="1">
              <a:latin typeface="Arial" pitchFamily="34" charset="0"/>
              <a:ea typeface="HY헤드라인M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8064" y="5436513"/>
            <a:ext cx="374441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5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“</a:t>
            </a:r>
            <a:r>
              <a:rPr lang="ko-KR" altLang="en-US" sz="45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농업 협동조합</a:t>
            </a:r>
            <a:r>
              <a:rPr lang="en-US" altLang="ko-KR" sz="45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”</a:t>
            </a:r>
            <a:endParaRPr lang="ko-KR" altLang="en-US" sz="4500" b="0" dirty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9" name="그림 8" descr="그림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143504" y="28494"/>
            <a:ext cx="40004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Part1.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협동조합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!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어렵지 않아요</a:t>
            </a:r>
            <a:endParaRPr lang="ko-KR" altLang="en-US" sz="2000" b="0" dirty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9745" y="597318"/>
            <a:ext cx="4028243" cy="4271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757" y="631977"/>
            <a:ext cx="4788024" cy="2941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918" y="3649298"/>
            <a:ext cx="4782121" cy="2856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29</a:t>
            </a:fld>
            <a:endParaRPr lang="ko-KR" altLang="en-US" sz="1200">
              <a:latin typeface="Arial" pitchFamily="34" charset="0"/>
              <a:ea typeface="HY헤드라인M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4920" y="5188318"/>
            <a:ext cx="424847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500" b="0" dirty="0" smtClean="0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</a:rPr>
              <a:t>“</a:t>
            </a:r>
            <a:r>
              <a:rPr lang="ko-KR" altLang="en-US" sz="4500" b="0" dirty="0" smtClean="0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</a:rPr>
              <a:t>수산업 협동조합</a:t>
            </a:r>
            <a:r>
              <a:rPr lang="en-US" altLang="ko-KR" sz="4500" b="0" dirty="0" smtClean="0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</a:rPr>
              <a:t>”</a:t>
            </a:r>
            <a:endParaRPr lang="ko-KR" altLang="en-US" sz="4500" b="0" dirty="0">
              <a:solidFill>
                <a:prstClr val="black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9" name="그림 8" descr="그림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143504" y="28494"/>
            <a:ext cx="40004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prstClr val="white"/>
                </a:solidFill>
                <a:latin typeface="08서울남산체 EB" pitchFamily="18" charset="-127"/>
                <a:ea typeface="08서울남산체 EB" pitchFamily="18" charset="-127"/>
              </a:rPr>
              <a:t>Part1. </a:t>
            </a:r>
            <a:r>
              <a:rPr lang="ko-KR" altLang="en-US" sz="2000" b="0" dirty="0" smtClean="0">
                <a:solidFill>
                  <a:prstClr val="white"/>
                </a:solidFill>
                <a:latin typeface="08서울남산체 EB" pitchFamily="18" charset="-127"/>
                <a:ea typeface="08서울남산체 EB" pitchFamily="18" charset="-127"/>
              </a:rPr>
              <a:t>협동조합</a:t>
            </a:r>
            <a:r>
              <a:rPr lang="en-US" altLang="ko-KR" sz="2000" b="0" dirty="0" smtClean="0">
                <a:solidFill>
                  <a:prstClr val="white"/>
                </a:solidFill>
                <a:latin typeface="08서울남산체 EB" pitchFamily="18" charset="-127"/>
                <a:ea typeface="08서울남산체 EB" pitchFamily="18" charset="-127"/>
              </a:rPr>
              <a:t>! </a:t>
            </a:r>
            <a:r>
              <a:rPr lang="ko-KR" altLang="en-US" sz="2000" b="0" dirty="0" smtClean="0">
                <a:solidFill>
                  <a:prstClr val="white"/>
                </a:solidFill>
                <a:latin typeface="08서울남산체 EB" pitchFamily="18" charset="-127"/>
                <a:ea typeface="08서울남산체 EB" pitchFamily="18" charset="-127"/>
              </a:rPr>
              <a:t>어렵지 않아요</a:t>
            </a:r>
            <a:endParaRPr lang="ko-KR" altLang="en-US" sz="2000" b="0" dirty="0">
              <a:solidFill>
                <a:prstClr val="white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11" name="Picture 5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7" y="787282"/>
            <a:ext cx="4187753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775993"/>
            <a:ext cx="424847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 b="1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3</a:t>
            </a:fld>
            <a:endParaRPr lang="ko-KR" altLang="en-US" sz="1200" b="1" dirty="0">
              <a:latin typeface="Arial" pitchFamily="34" charset="0"/>
              <a:ea typeface="HY헤드라인M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909958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과연 가능할까요</a:t>
            </a:r>
            <a:r>
              <a:rPr lang="en-US" altLang="ko-KR" sz="5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?</a:t>
            </a:r>
            <a:endParaRPr lang="ko-KR" altLang="en-US" sz="5000" b="0" dirty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9" name="그림 8" descr="그림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12902" y="4929198"/>
            <a:ext cx="3724283" cy="13105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880" y="2040376"/>
            <a:ext cx="90364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0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“</a:t>
            </a:r>
            <a:r>
              <a:rPr lang="ko-KR" altLang="en-US" sz="50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협력적인 경쟁</a:t>
            </a:r>
            <a:r>
              <a:rPr lang="en-US" altLang="ko-KR" sz="50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”</a:t>
            </a:r>
          </a:p>
          <a:p>
            <a:pPr algn="ctr"/>
            <a:r>
              <a:rPr lang="en-US" altLang="ko-KR" sz="5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(Co-operative Competition)</a:t>
            </a:r>
            <a:endParaRPr lang="ko-KR" altLang="en-US" sz="5000" b="0" dirty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35496" y="999337"/>
            <a:ext cx="9036496" cy="861774"/>
            <a:chOff x="35496" y="1060981"/>
            <a:chExt cx="9036496" cy="861774"/>
          </a:xfrm>
        </p:grpSpPr>
        <p:sp>
          <p:nvSpPr>
            <p:cNvPr id="8" name="TextBox 7"/>
            <p:cNvSpPr txBox="1"/>
            <p:nvPr/>
          </p:nvSpPr>
          <p:spPr>
            <a:xfrm>
              <a:off x="35496" y="1060981"/>
              <a:ext cx="903649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5000" b="0" dirty="0" smtClean="0">
                  <a:solidFill>
                    <a:srgbClr val="FF5050"/>
                  </a:solidFill>
                  <a:latin typeface="08서울남산체 EB" pitchFamily="18" charset="-127"/>
                  <a:ea typeface="08서울남산체 EB" pitchFamily="18" charset="-127"/>
                </a:rPr>
                <a:t>“</a:t>
              </a:r>
              <a:r>
                <a:rPr lang="ko-KR" altLang="en-US" sz="5000" b="0" dirty="0" smtClean="0">
                  <a:solidFill>
                    <a:srgbClr val="FF5050"/>
                  </a:solidFill>
                  <a:latin typeface="08서울남산체 EB" pitchFamily="18" charset="-127"/>
                  <a:ea typeface="08서울남산체 EB" pitchFamily="18" charset="-127"/>
                </a:rPr>
                <a:t>협력</a:t>
              </a:r>
              <a:r>
                <a:rPr lang="en-US" altLang="ko-KR" sz="5000" b="0" dirty="0" smtClean="0">
                  <a:solidFill>
                    <a:srgbClr val="FF5050"/>
                  </a:solidFill>
                  <a:latin typeface="08서울남산체 EB" pitchFamily="18" charset="-127"/>
                  <a:ea typeface="08서울남산체 EB" pitchFamily="18" charset="-127"/>
                </a:rPr>
                <a:t>”</a:t>
              </a:r>
              <a:r>
                <a:rPr lang="ko-KR" altLang="en-US" sz="5000" b="0" dirty="0" smtClean="0">
                  <a:solidFill>
                    <a:srgbClr val="FF5050"/>
                  </a:solidFill>
                  <a:latin typeface="08서울남산체 EB" pitchFamily="18" charset="-127"/>
                  <a:ea typeface="08서울남산체 EB" pitchFamily="18" charset="-127"/>
                </a:rPr>
                <a:t>       </a:t>
              </a:r>
              <a:r>
                <a:rPr lang="en-US" altLang="ko-KR" sz="5000" b="0" dirty="0" smtClean="0">
                  <a:solidFill>
                    <a:srgbClr val="FF5050"/>
                  </a:solidFill>
                  <a:latin typeface="08서울남산체 EB" pitchFamily="18" charset="-127"/>
                  <a:ea typeface="08서울남산체 EB" pitchFamily="18" charset="-127"/>
                </a:rPr>
                <a:t>“</a:t>
              </a:r>
              <a:r>
                <a:rPr lang="ko-KR" altLang="en-US" sz="5000" b="0" dirty="0" smtClean="0">
                  <a:solidFill>
                    <a:srgbClr val="FF5050"/>
                  </a:solidFill>
                  <a:latin typeface="08서울남산체 EB" pitchFamily="18" charset="-127"/>
                  <a:ea typeface="08서울남산체 EB" pitchFamily="18" charset="-127"/>
                </a:rPr>
                <a:t>경쟁</a:t>
              </a:r>
              <a:r>
                <a:rPr lang="en-US" altLang="ko-KR" sz="5000" b="0" dirty="0" smtClean="0">
                  <a:solidFill>
                    <a:srgbClr val="FF5050"/>
                  </a:solidFill>
                  <a:latin typeface="08서울남산체 EB" pitchFamily="18" charset="-127"/>
                  <a:ea typeface="08서울남산체 EB" pitchFamily="18" charset="-127"/>
                </a:rPr>
                <a:t>”</a:t>
              </a:r>
              <a:endParaRPr lang="ko-KR" altLang="en-US" sz="5000" b="0" dirty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endParaRPr>
            </a:p>
          </p:txBody>
        </p:sp>
        <p:pic>
          <p:nvPicPr>
            <p:cNvPr id="10" name="그림 9" descr="플러스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14810" y="1142984"/>
              <a:ext cx="675495" cy="675495"/>
            </a:xfrm>
            <a:prstGeom prst="rect">
              <a:avLst/>
            </a:prstGeom>
          </p:spPr>
        </p:pic>
      </p:grp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5572132" y="28494"/>
            <a:ext cx="35718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Part1.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협동조합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!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어렵지 않아요</a:t>
            </a:r>
            <a:endParaRPr lang="ko-KR" altLang="en-US" sz="2000" b="0" dirty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6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30</a:t>
            </a:fld>
            <a:endParaRPr lang="ko-KR" altLang="en-US" sz="1200">
              <a:latin typeface="Arial" pitchFamily="34" charset="0"/>
              <a:ea typeface="HY헤드라인M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4008" y="5292497"/>
            <a:ext cx="424847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500" b="0" dirty="0" smtClean="0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</a:rPr>
              <a:t>“</a:t>
            </a:r>
            <a:r>
              <a:rPr lang="ko-KR" altLang="en-US" sz="4500" b="0" dirty="0" smtClean="0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</a:rPr>
              <a:t>소매업 협동조합</a:t>
            </a:r>
            <a:r>
              <a:rPr lang="en-US" altLang="ko-KR" sz="4500" b="0" dirty="0" smtClean="0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</a:rPr>
              <a:t>”</a:t>
            </a:r>
            <a:endParaRPr lang="ko-KR" altLang="en-US" sz="4500" b="0" dirty="0">
              <a:solidFill>
                <a:prstClr val="black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9" name="그림 8" descr="그림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143504" y="28494"/>
            <a:ext cx="40004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prstClr val="white"/>
                </a:solidFill>
                <a:latin typeface="08서울남산체 EB" pitchFamily="18" charset="-127"/>
                <a:ea typeface="08서울남산체 EB" pitchFamily="18" charset="-127"/>
              </a:rPr>
              <a:t>Part1. </a:t>
            </a:r>
            <a:r>
              <a:rPr lang="ko-KR" altLang="en-US" sz="2000" b="0" dirty="0" smtClean="0">
                <a:solidFill>
                  <a:prstClr val="white"/>
                </a:solidFill>
                <a:latin typeface="08서울남산체 EB" pitchFamily="18" charset="-127"/>
                <a:ea typeface="08서울남산체 EB" pitchFamily="18" charset="-127"/>
              </a:rPr>
              <a:t>협동조합</a:t>
            </a:r>
            <a:r>
              <a:rPr lang="en-US" altLang="ko-KR" sz="2000" b="0" dirty="0" smtClean="0">
                <a:solidFill>
                  <a:prstClr val="white"/>
                </a:solidFill>
                <a:latin typeface="08서울남산체 EB" pitchFamily="18" charset="-127"/>
                <a:ea typeface="08서울남산체 EB" pitchFamily="18" charset="-127"/>
              </a:rPr>
              <a:t>! </a:t>
            </a:r>
            <a:r>
              <a:rPr lang="ko-KR" altLang="en-US" sz="2000" b="0" dirty="0" smtClean="0">
                <a:solidFill>
                  <a:prstClr val="white"/>
                </a:solidFill>
                <a:latin typeface="08서울남산체 EB" pitchFamily="18" charset="-127"/>
                <a:ea typeface="08서울남산체 EB" pitchFamily="18" charset="-127"/>
              </a:rPr>
              <a:t>어렵지 않아요</a:t>
            </a:r>
            <a:endParaRPr lang="ko-KR" altLang="en-US" sz="2000" b="0" dirty="0">
              <a:solidFill>
                <a:prstClr val="white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11" name="Picture 2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718" y="609398"/>
            <a:ext cx="4499992" cy="4259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934" y="620688"/>
            <a:ext cx="4283968" cy="561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그림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777959"/>
            <a:ext cx="3366842" cy="533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2662" y="801809"/>
            <a:ext cx="5172853" cy="278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645090"/>
            <a:ext cx="5188276" cy="2016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41774" y="5661248"/>
            <a:ext cx="424847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5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“</a:t>
            </a:r>
            <a:r>
              <a:rPr lang="ko-KR" altLang="en-US" sz="45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의료 협동조합</a:t>
            </a:r>
            <a:r>
              <a:rPr lang="en-US" altLang="ko-KR" sz="45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”</a:t>
            </a:r>
            <a:endParaRPr lang="ko-KR" altLang="en-US" sz="4500" b="0" dirty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3681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32</a:t>
            </a:fld>
            <a:endParaRPr lang="ko-KR" altLang="en-US" sz="1200">
              <a:latin typeface="Arial" pitchFamily="34" charset="0"/>
              <a:ea typeface="HY헤드라인M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85104" y="5280193"/>
            <a:ext cx="417646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500" b="0" dirty="0" smtClean="0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</a:rPr>
              <a:t>“</a:t>
            </a:r>
            <a:r>
              <a:rPr lang="ko-KR" altLang="en-US" sz="4500" b="0" dirty="0" smtClean="0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</a:rPr>
              <a:t>주택 협동조합</a:t>
            </a:r>
            <a:r>
              <a:rPr lang="en-US" altLang="ko-KR" sz="4500" b="0" dirty="0" smtClean="0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</a:rPr>
              <a:t>”</a:t>
            </a:r>
            <a:endParaRPr lang="ko-KR" altLang="en-US" sz="4500" b="0" dirty="0">
              <a:solidFill>
                <a:prstClr val="black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9" name="그림 8" descr="그림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143504" y="28494"/>
            <a:ext cx="40004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prstClr val="white"/>
                </a:solidFill>
                <a:latin typeface="08서울남산체 EB" pitchFamily="18" charset="-127"/>
                <a:ea typeface="08서울남산체 EB" pitchFamily="18" charset="-127"/>
              </a:rPr>
              <a:t>Part1. </a:t>
            </a:r>
            <a:r>
              <a:rPr lang="ko-KR" altLang="en-US" sz="2000" b="0" dirty="0" smtClean="0">
                <a:solidFill>
                  <a:prstClr val="white"/>
                </a:solidFill>
                <a:latin typeface="08서울남산체 EB" pitchFamily="18" charset="-127"/>
                <a:ea typeface="08서울남산체 EB" pitchFamily="18" charset="-127"/>
              </a:rPr>
              <a:t>협동조합</a:t>
            </a:r>
            <a:r>
              <a:rPr lang="en-US" altLang="ko-KR" sz="2000" b="0" dirty="0" smtClean="0">
                <a:solidFill>
                  <a:prstClr val="white"/>
                </a:solidFill>
                <a:latin typeface="08서울남산체 EB" pitchFamily="18" charset="-127"/>
                <a:ea typeface="08서울남산체 EB" pitchFamily="18" charset="-127"/>
              </a:rPr>
              <a:t>! </a:t>
            </a:r>
            <a:r>
              <a:rPr lang="ko-KR" altLang="en-US" sz="2000" b="0" dirty="0" smtClean="0">
                <a:solidFill>
                  <a:prstClr val="white"/>
                </a:solidFill>
                <a:latin typeface="08서울남산체 EB" pitchFamily="18" charset="-127"/>
                <a:ea typeface="08서울남산체 EB" pitchFamily="18" charset="-127"/>
              </a:rPr>
              <a:t>어렵지 않아요</a:t>
            </a:r>
            <a:endParaRPr lang="ko-KR" altLang="en-US" sz="2000" b="0" dirty="0">
              <a:solidFill>
                <a:prstClr val="white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8" name="Picture 2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857232"/>
            <a:ext cx="4104456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7970" y="809860"/>
            <a:ext cx="4211960" cy="377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33</a:t>
            </a:fld>
            <a:endParaRPr lang="ko-KR" altLang="en-US" sz="1200">
              <a:latin typeface="Arial" pitchFamily="34" charset="0"/>
              <a:ea typeface="HY헤드라인M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39574" y="5229200"/>
            <a:ext cx="42119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500" b="0" dirty="0" smtClean="0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</a:rPr>
              <a:t>각종 </a:t>
            </a:r>
            <a:r>
              <a:rPr lang="en-US" altLang="ko-KR" sz="3500" b="0" dirty="0" smtClean="0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</a:rPr>
              <a:t>“</a:t>
            </a:r>
            <a:r>
              <a:rPr lang="ko-KR" altLang="en-US" sz="3500" b="0" dirty="0" smtClean="0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</a:rPr>
              <a:t>서비스 협동조합</a:t>
            </a:r>
            <a:r>
              <a:rPr lang="en-US" altLang="ko-KR" sz="3500" b="0" dirty="0" smtClean="0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</a:rPr>
              <a:t>”</a:t>
            </a:r>
          </a:p>
          <a:p>
            <a:r>
              <a:rPr lang="en-US" altLang="ko-KR" sz="3500" b="0" dirty="0" smtClean="0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</a:rPr>
              <a:t>(</a:t>
            </a:r>
            <a:r>
              <a:rPr lang="ko-KR" altLang="en-US" sz="3500" b="0" dirty="0" smtClean="0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</a:rPr>
              <a:t>교통</a:t>
            </a:r>
            <a:r>
              <a:rPr lang="en-US" altLang="ko-KR" sz="3500" b="0" dirty="0" smtClean="0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</a:rPr>
              <a:t>, </a:t>
            </a:r>
            <a:r>
              <a:rPr lang="ko-KR" altLang="en-US" sz="3500" b="0" dirty="0" smtClean="0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</a:rPr>
              <a:t>문화</a:t>
            </a:r>
            <a:r>
              <a:rPr lang="en-US" altLang="ko-KR" sz="3500" b="0" dirty="0" smtClean="0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</a:rPr>
              <a:t>, </a:t>
            </a:r>
            <a:r>
              <a:rPr lang="ko-KR" altLang="en-US" sz="3500" b="0" dirty="0" smtClean="0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</a:rPr>
              <a:t>교육 등</a:t>
            </a:r>
            <a:r>
              <a:rPr lang="en-US" altLang="ko-KR" sz="3500" b="0" dirty="0" smtClean="0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</a:rPr>
              <a:t>)</a:t>
            </a:r>
            <a:endParaRPr lang="ko-KR" altLang="en-US" sz="3500" b="0" dirty="0">
              <a:solidFill>
                <a:prstClr val="black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9" name="그림 8" descr="그림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143504" y="28494"/>
            <a:ext cx="40004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prstClr val="white"/>
                </a:solidFill>
                <a:latin typeface="08서울남산체 EB" pitchFamily="18" charset="-127"/>
                <a:ea typeface="08서울남산체 EB" pitchFamily="18" charset="-127"/>
              </a:rPr>
              <a:t>Part1. </a:t>
            </a:r>
            <a:r>
              <a:rPr lang="ko-KR" altLang="en-US" sz="2000" b="0" dirty="0" smtClean="0">
                <a:solidFill>
                  <a:prstClr val="white"/>
                </a:solidFill>
                <a:latin typeface="08서울남산체 EB" pitchFamily="18" charset="-127"/>
                <a:ea typeface="08서울남산체 EB" pitchFamily="18" charset="-127"/>
              </a:rPr>
              <a:t>협동조합</a:t>
            </a:r>
            <a:r>
              <a:rPr lang="en-US" altLang="ko-KR" sz="2000" b="0" dirty="0" smtClean="0">
                <a:solidFill>
                  <a:prstClr val="white"/>
                </a:solidFill>
                <a:latin typeface="08서울남산체 EB" pitchFamily="18" charset="-127"/>
                <a:ea typeface="08서울남산체 EB" pitchFamily="18" charset="-127"/>
              </a:rPr>
              <a:t>! </a:t>
            </a:r>
            <a:r>
              <a:rPr lang="ko-KR" altLang="en-US" sz="2000" b="0" dirty="0" smtClean="0">
                <a:solidFill>
                  <a:prstClr val="white"/>
                </a:solidFill>
                <a:latin typeface="08서울남산체 EB" pitchFamily="18" charset="-127"/>
                <a:ea typeface="08서울남산체 EB" pitchFamily="18" charset="-127"/>
              </a:rPr>
              <a:t>어렵지 않아요</a:t>
            </a:r>
            <a:endParaRPr lang="ko-KR" altLang="en-US" sz="2000" b="0" dirty="0">
              <a:solidFill>
                <a:prstClr val="white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11" name="Picture 2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032" y="598110"/>
            <a:ext cx="457200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676" y="3856774"/>
            <a:ext cx="4563356" cy="216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1470" y="605125"/>
            <a:ext cx="3768642" cy="440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34</a:t>
            </a:fld>
            <a:endParaRPr lang="ko-KR" altLang="en-US" sz="1200">
              <a:latin typeface="Arial" pitchFamily="34" charset="0"/>
              <a:ea typeface="HY헤드라인M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4830" y="5559129"/>
            <a:ext cx="4499991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300" b="0" dirty="0" smtClean="0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</a:rPr>
              <a:t>기타</a:t>
            </a:r>
            <a:r>
              <a:rPr lang="en-US" altLang="ko-KR" sz="4300" b="0" dirty="0" smtClean="0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</a:rPr>
              <a:t>(</a:t>
            </a:r>
            <a:r>
              <a:rPr lang="ko-KR" altLang="en-US" sz="4300" b="0" dirty="0" smtClean="0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</a:rPr>
              <a:t>여행</a:t>
            </a:r>
            <a:r>
              <a:rPr lang="en-US" altLang="ko-KR" sz="4300" b="0" dirty="0" smtClean="0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</a:rPr>
              <a:t>, </a:t>
            </a:r>
            <a:r>
              <a:rPr lang="ko-KR" altLang="en-US" sz="4300" b="0" dirty="0" smtClean="0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</a:rPr>
              <a:t>전력 등</a:t>
            </a:r>
            <a:r>
              <a:rPr lang="en-US" altLang="ko-KR" sz="4300" b="0" dirty="0" smtClean="0">
                <a:solidFill>
                  <a:prstClr val="black"/>
                </a:solidFill>
                <a:latin typeface="08서울남산체 EB" pitchFamily="18" charset="-127"/>
                <a:ea typeface="08서울남산체 EB" pitchFamily="18" charset="-127"/>
              </a:rPr>
              <a:t>) </a:t>
            </a:r>
            <a:endParaRPr lang="ko-KR" altLang="en-US" sz="4300" b="0" dirty="0">
              <a:solidFill>
                <a:prstClr val="black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9" name="그림 8" descr="그림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143504" y="28494"/>
            <a:ext cx="40004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prstClr val="white"/>
                </a:solidFill>
                <a:latin typeface="08서울남산체 EB" pitchFamily="18" charset="-127"/>
                <a:ea typeface="08서울남산체 EB" pitchFamily="18" charset="-127"/>
              </a:rPr>
              <a:t>Part1. </a:t>
            </a:r>
            <a:r>
              <a:rPr lang="ko-KR" altLang="en-US" sz="2000" b="0" dirty="0" smtClean="0">
                <a:solidFill>
                  <a:prstClr val="white"/>
                </a:solidFill>
                <a:latin typeface="08서울남산체 EB" pitchFamily="18" charset="-127"/>
                <a:ea typeface="08서울남산체 EB" pitchFamily="18" charset="-127"/>
              </a:rPr>
              <a:t>협동조합</a:t>
            </a:r>
            <a:r>
              <a:rPr lang="en-US" altLang="ko-KR" sz="2000" b="0" dirty="0" smtClean="0">
                <a:solidFill>
                  <a:prstClr val="white"/>
                </a:solidFill>
                <a:latin typeface="08서울남산체 EB" pitchFamily="18" charset="-127"/>
                <a:ea typeface="08서울남산체 EB" pitchFamily="18" charset="-127"/>
              </a:rPr>
              <a:t>! </a:t>
            </a:r>
            <a:r>
              <a:rPr lang="ko-KR" altLang="en-US" sz="2000" b="0" dirty="0" smtClean="0">
                <a:solidFill>
                  <a:prstClr val="white"/>
                </a:solidFill>
                <a:latin typeface="08서울남산체 EB" pitchFamily="18" charset="-127"/>
                <a:ea typeface="08서울남산체 EB" pitchFamily="18" charset="-127"/>
              </a:rPr>
              <a:t>어렵지 않아요</a:t>
            </a:r>
            <a:endParaRPr lang="ko-KR" altLang="en-US" sz="2000" b="0" dirty="0">
              <a:solidFill>
                <a:prstClr val="white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94297"/>
            <a:ext cx="369820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4210331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감사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8860" y="2285992"/>
            <a:ext cx="4266848" cy="156044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7158" y="2071678"/>
            <a:ext cx="839187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6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“</a:t>
            </a:r>
            <a:r>
              <a:rPr lang="ko-KR" altLang="en-US" sz="46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협동조합기본법도</a:t>
            </a:r>
            <a:r>
              <a:rPr lang="en-US" altLang="ko-KR" sz="46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 </a:t>
            </a:r>
            <a:r>
              <a:rPr lang="ko-KR" altLang="en-US" sz="46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어렵지 않아요</a:t>
            </a:r>
            <a:r>
              <a:rPr lang="en-US" altLang="ko-KR" sz="46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~”</a:t>
            </a:r>
            <a:endParaRPr lang="ko-KR" altLang="en-US" sz="46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4057" y="3357082"/>
            <a:ext cx="782778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5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(1,2,3 </a:t>
            </a:r>
            <a:r>
              <a:rPr lang="ko-KR" altLang="en-US" sz="35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숫자로 배워보는 </a:t>
            </a:r>
            <a:r>
              <a:rPr lang="en-US" altLang="ko-KR" sz="35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“</a:t>
            </a:r>
            <a:r>
              <a:rPr lang="ko-KR" altLang="en-US" sz="35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협동조합기본법</a:t>
            </a:r>
            <a:r>
              <a:rPr lang="en-US" altLang="ko-KR" sz="35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”)</a:t>
            </a:r>
            <a:endParaRPr lang="ko-KR" altLang="en-US" sz="3500" b="0" dirty="0">
              <a:solidFill>
                <a:srgbClr val="FF5050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9" name="그림 8" descr="그림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 descr="박스1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5643578"/>
            <a:ext cx="8401050" cy="1076346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-31173"/>
            <a:ext cx="8229600" cy="500042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08서울남산체 EB" pitchFamily="18" charset="-127"/>
                <a:ea typeface="08서울남산체 EB" pitchFamily="18" charset="-127"/>
              </a:rPr>
              <a:t>협동조합기본법 체계 및 주요내용</a:t>
            </a:r>
            <a:endParaRPr lang="ko-KR" altLang="en-US" dirty="0">
              <a:latin typeface="08서울남산체 EB" pitchFamily="18" charset="-127"/>
              <a:ea typeface="08서울남산체 EB" pitchFamily="18" charset="-127"/>
            </a:endParaRPr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</p:nvPr>
        </p:nvGraphicFramePr>
        <p:xfrm>
          <a:off x="428596" y="1402080"/>
          <a:ext cx="8229603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652"/>
                <a:gridCol w="4371951"/>
              </a:tblGrid>
              <a:tr h="46893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제</a:t>
                      </a:r>
                      <a:r>
                        <a:rPr lang="en-US" altLang="ko-KR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1</a:t>
                      </a:r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장 총칙</a:t>
                      </a:r>
                      <a:r>
                        <a:rPr lang="en-US" altLang="ko-KR" b="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 (1</a:t>
                      </a:r>
                      <a:r>
                        <a:rPr lang="ko-KR" altLang="en-US" b="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조</a:t>
                      </a:r>
                      <a:r>
                        <a:rPr lang="en-US" altLang="ko-KR" b="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~14</a:t>
                      </a:r>
                      <a:r>
                        <a:rPr lang="ko-KR" altLang="en-US" b="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조</a:t>
                      </a:r>
                      <a:r>
                        <a:rPr lang="en-US" altLang="ko-KR" b="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)</a:t>
                      </a:r>
                      <a:endParaRPr lang="ko-KR" altLang="en-US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rgbClr val="FF995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정의</a:t>
                      </a:r>
                      <a:r>
                        <a:rPr lang="en-US" altLang="ko-KR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, </a:t>
                      </a:r>
                      <a:r>
                        <a:rPr lang="ko-KR" altLang="en-US" b="0" dirty="0" err="1" smtClean="0">
                          <a:latin typeface="08서울남산체 EB" pitchFamily="18" charset="-127"/>
                          <a:ea typeface="08서울남산체 EB" pitchFamily="18" charset="-127"/>
                        </a:rPr>
                        <a:t>법인격</a:t>
                      </a:r>
                      <a:r>
                        <a:rPr lang="en-US" altLang="ko-KR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, </a:t>
                      </a:r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기본원칙</a:t>
                      </a:r>
                      <a:r>
                        <a:rPr lang="en-US" altLang="ko-KR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, </a:t>
                      </a:r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협동조합에 관한 정책</a:t>
                      </a:r>
                      <a:endParaRPr lang="ko-KR" altLang="en-US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rgbClr val="CC53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내용 개체 틀 3"/>
          <p:cNvGraphicFramePr>
            <a:graphicFrameLocks/>
          </p:cNvGraphicFramePr>
          <p:nvPr/>
        </p:nvGraphicFramePr>
        <p:xfrm>
          <a:off x="428596" y="1950842"/>
          <a:ext cx="8229601" cy="468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652"/>
                <a:gridCol w="4371949"/>
              </a:tblGrid>
              <a:tr h="46893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제</a:t>
                      </a:r>
                      <a:r>
                        <a:rPr lang="en-US" altLang="ko-KR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2</a:t>
                      </a:r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장 협동조합</a:t>
                      </a:r>
                      <a:r>
                        <a:rPr lang="ko-KR" altLang="en-US" b="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 </a:t>
                      </a:r>
                      <a:r>
                        <a:rPr lang="en-US" altLang="ko-KR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(15</a:t>
                      </a:r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조</a:t>
                      </a:r>
                      <a:r>
                        <a:rPr lang="en-US" altLang="ko-KR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~70</a:t>
                      </a:r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조</a:t>
                      </a:r>
                      <a:r>
                        <a:rPr lang="en-US" altLang="ko-KR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)</a:t>
                      </a:r>
                      <a:endParaRPr lang="ko-KR" altLang="en-US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rgbClr val="FF995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일반협동조합의 설립</a:t>
                      </a:r>
                      <a:r>
                        <a:rPr lang="en-US" altLang="ko-KR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, </a:t>
                      </a:r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조합원</a:t>
                      </a:r>
                      <a:r>
                        <a:rPr lang="en-US" altLang="ko-KR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, </a:t>
                      </a:r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사업 등</a:t>
                      </a:r>
                      <a:endParaRPr lang="ko-KR" altLang="en-US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rgbClr val="CC53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내용 개체 틀 3"/>
          <p:cNvGraphicFramePr>
            <a:graphicFrameLocks/>
          </p:cNvGraphicFramePr>
          <p:nvPr/>
        </p:nvGraphicFramePr>
        <p:xfrm>
          <a:off x="428596" y="2499604"/>
          <a:ext cx="822960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652"/>
                <a:gridCol w="4371950"/>
              </a:tblGrid>
              <a:tr h="46893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제</a:t>
                      </a:r>
                      <a:r>
                        <a:rPr lang="en-US" altLang="ko-KR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3</a:t>
                      </a:r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장 협동조합연합회 </a:t>
                      </a:r>
                      <a:r>
                        <a:rPr lang="en-US" altLang="ko-KR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(71</a:t>
                      </a:r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조</a:t>
                      </a:r>
                      <a:r>
                        <a:rPr lang="en-US" altLang="ko-KR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~84</a:t>
                      </a:r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조</a:t>
                      </a:r>
                      <a:r>
                        <a:rPr lang="en-US" altLang="ko-KR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)</a:t>
                      </a:r>
                      <a:endParaRPr lang="ko-KR" altLang="en-US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rgbClr val="FF995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일반협동조합 연합회의 설립</a:t>
                      </a:r>
                      <a:r>
                        <a:rPr lang="en-US" altLang="ko-KR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, </a:t>
                      </a:r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의결권</a:t>
                      </a:r>
                      <a:r>
                        <a:rPr lang="en-US" altLang="ko-KR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, </a:t>
                      </a:r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사업 등 </a:t>
                      </a:r>
                      <a:endParaRPr lang="ko-KR" altLang="en-US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rgbClr val="CC53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내용 개체 틀 3"/>
          <p:cNvGraphicFramePr>
            <a:graphicFrameLocks/>
          </p:cNvGraphicFramePr>
          <p:nvPr/>
        </p:nvGraphicFramePr>
        <p:xfrm>
          <a:off x="428596" y="3048366"/>
          <a:ext cx="8229601" cy="468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652"/>
                <a:gridCol w="4371949"/>
              </a:tblGrid>
              <a:tr h="46893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제</a:t>
                      </a:r>
                      <a:r>
                        <a:rPr lang="en-US" altLang="ko-KR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4</a:t>
                      </a:r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장</a:t>
                      </a:r>
                      <a:r>
                        <a:rPr lang="ko-KR" altLang="en-US" b="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 </a:t>
                      </a:r>
                      <a:r>
                        <a:rPr lang="ko-KR" altLang="en-US" b="0" baseline="0" dirty="0" err="1" smtClean="0">
                          <a:latin typeface="08서울남산체 EB" pitchFamily="18" charset="-127"/>
                          <a:ea typeface="08서울남산체 EB" pitchFamily="18" charset="-127"/>
                        </a:rPr>
                        <a:t>사회적협동조합</a:t>
                      </a:r>
                      <a:r>
                        <a:rPr lang="ko-KR" altLang="en-US" b="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 </a:t>
                      </a:r>
                      <a:r>
                        <a:rPr lang="en-US" altLang="ko-KR" b="0" spc="-10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(85</a:t>
                      </a:r>
                      <a:r>
                        <a:rPr lang="ko-KR" altLang="en-US" b="0" spc="-10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조</a:t>
                      </a:r>
                      <a:r>
                        <a:rPr lang="en-US" altLang="ko-KR" b="0" spc="-10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~113</a:t>
                      </a:r>
                      <a:r>
                        <a:rPr lang="ko-KR" altLang="en-US" b="0" spc="-10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조</a:t>
                      </a:r>
                      <a:r>
                        <a:rPr lang="en-US" altLang="ko-KR" b="0" spc="-10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)</a:t>
                      </a:r>
                      <a:endParaRPr lang="ko-KR" altLang="en-US" b="0" spc="-100" baseline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rgbClr val="FF995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 dirty="0" err="1" smtClean="0">
                          <a:latin typeface="08서울남산체 EB" pitchFamily="18" charset="-127"/>
                          <a:ea typeface="08서울남산체 EB" pitchFamily="18" charset="-127"/>
                        </a:rPr>
                        <a:t>사회적</a:t>
                      </a:r>
                      <a:r>
                        <a:rPr lang="ko-KR" altLang="en-US" b="0" baseline="0" dirty="0" err="1" smtClean="0">
                          <a:latin typeface="08서울남산체 EB" pitchFamily="18" charset="-127"/>
                          <a:ea typeface="08서울남산체 EB" pitchFamily="18" charset="-127"/>
                        </a:rPr>
                        <a:t>협동조합의</a:t>
                      </a:r>
                      <a:r>
                        <a:rPr lang="ko-KR" altLang="en-US" b="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 설립</a:t>
                      </a:r>
                      <a:r>
                        <a:rPr lang="en-US" altLang="ko-KR" b="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, </a:t>
                      </a:r>
                      <a:r>
                        <a:rPr lang="ko-KR" altLang="en-US" b="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사업</a:t>
                      </a:r>
                      <a:r>
                        <a:rPr lang="en-US" altLang="ko-KR" b="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, </a:t>
                      </a:r>
                      <a:r>
                        <a:rPr lang="ko-KR" altLang="en-US" b="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감독 등</a:t>
                      </a:r>
                      <a:endParaRPr lang="ko-KR" altLang="en-US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rgbClr val="CC53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내용 개체 틀 3"/>
          <p:cNvGraphicFramePr>
            <a:graphicFrameLocks/>
          </p:cNvGraphicFramePr>
          <p:nvPr/>
        </p:nvGraphicFramePr>
        <p:xfrm>
          <a:off x="428596" y="3597128"/>
          <a:ext cx="82296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652"/>
                <a:gridCol w="4371948"/>
              </a:tblGrid>
              <a:tr h="46251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제</a:t>
                      </a:r>
                      <a:r>
                        <a:rPr lang="en-US" altLang="ko-KR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5</a:t>
                      </a:r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장 </a:t>
                      </a:r>
                      <a:r>
                        <a:rPr lang="ko-KR" altLang="en-US" b="0" dirty="0" err="1" smtClean="0">
                          <a:latin typeface="08서울남산체 EB" pitchFamily="18" charset="-127"/>
                          <a:ea typeface="08서울남산체 EB" pitchFamily="18" charset="-127"/>
                        </a:rPr>
                        <a:t>사회적협동조합연합회</a:t>
                      </a:r>
                      <a:r>
                        <a:rPr lang="en-US" altLang="ko-KR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(114,115</a:t>
                      </a:r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조</a:t>
                      </a:r>
                      <a:r>
                        <a:rPr lang="en-US" altLang="ko-KR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)</a:t>
                      </a:r>
                      <a:endParaRPr lang="ko-KR" altLang="en-US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rgbClr val="FF995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 dirty="0" err="1" smtClean="0">
                          <a:latin typeface="08서울남산체 EB" pitchFamily="18" charset="-127"/>
                          <a:ea typeface="08서울남산체 EB" pitchFamily="18" charset="-127"/>
                        </a:rPr>
                        <a:t>사회적</a:t>
                      </a:r>
                      <a:r>
                        <a:rPr lang="ko-KR" altLang="en-US" b="0" baseline="0" dirty="0" err="1" smtClean="0">
                          <a:latin typeface="08서울남산체 EB" pitchFamily="18" charset="-127"/>
                          <a:ea typeface="08서울남산체 EB" pitchFamily="18" charset="-127"/>
                        </a:rPr>
                        <a:t>협동조합연합회의</a:t>
                      </a:r>
                      <a:r>
                        <a:rPr lang="ko-KR" altLang="en-US" b="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 설립 등</a:t>
                      </a:r>
                      <a:endParaRPr lang="ko-KR" altLang="en-US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rgbClr val="CC53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내용 개체 틀 3"/>
          <p:cNvGraphicFramePr>
            <a:graphicFrameLocks/>
          </p:cNvGraphicFramePr>
          <p:nvPr/>
        </p:nvGraphicFramePr>
        <p:xfrm>
          <a:off x="428596" y="4139466"/>
          <a:ext cx="8229601" cy="468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652"/>
                <a:gridCol w="4371949"/>
              </a:tblGrid>
              <a:tr h="46893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제</a:t>
                      </a:r>
                      <a:r>
                        <a:rPr lang="en-US" altLang="ko-KR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6</a:t>
                      </a:r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장 </a:t>
                      </a:r>
                      <a:r>
                        <a:rPr lang="ko-KR" altLang="en-US" b="0" dirty="0" err="1" smtClean="0">
                          <a:latin typeface="08서울남산체 EB" pitchFamily="18" charset="-127"/>
                          <a:ea typeface="08서울남산체 EB" pitchFamily="18" charset="-127"/>
                        </a:rPr>
                        <a:t>보칙</a:t>
                      </a:r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 </a:t>
                      </a:r>
                      <a:r>
                        <a:rPr lang="en-US" altLang="ko-KR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(116</a:t>
                      </a:r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조</a:t>
                      </a:r>
                      <a:r>
                        <a:rPr lang="en-US" altLang="ko-KR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)</a:t>
                      </a:r>
                      <a:endParaRPr lang="ko-KR" altLang="en-US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rgbClr val="FF995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권한의 위임</a:t>
                      </a:r>
                      <a:endParaRPr lang="ko-KR" altLang="en-US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rgbClr val="CC53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내용 개체 틀 3"/>
          <p:cNvGraphicFramePr>
            <a:graphicFrameLocks/>
          </p:cNvGraphicFramePr>
          <p:nvPr/>
        </p:nvGraphicFramePr>
        <p:xfrm>
          <a:off x="428596" y="4688228"/>
          <a:ext cx="8229600" cy="468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652"/>
                <a:gridCol w="4371948"/>
              </a:tblGrid>
              <a:tr h="46893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제</a:t>
                      </a:r>
                      <a:r>
                        <a:rPr lang="en-US" altLang="ko-KR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7</a:t>
                      </a:r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장 벌칙 </a:t>
                      </a:r>
                      <a:r>
                        <a:rPr lang="en-US" altLang="ko-KR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(117</a:t>
                      </a:r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조</a:t>
                      </a:r>
                      <a:r>
                        <a:rPr lang="en-US" altLang="ko-KR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~119</a:t>
                      </a:r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조</a:t>
                      </a:r>
                      <a:r>
                        <a:rPr lang="en-US" altLang="ko-KR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)</a:t>
                      </a:r>
                      <a:endParaRPr lang="ko-KR" altLang="en-US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rgbClr val="FF995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의무 위반 사항에 대한 벌칙</a:t>
                      </a:r>
                      <a:endParaRPr lang="ko-KR" altLang="en-US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rgbClr val="CC53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내용 개체 틀 3"/>
          <p:cNvGraphicFramePr>
            <a:graphicFrameLocks/>
          </p:cNvGraphicFramePr>
          <p:nvPr/>
        </p:nvGraphicFramePr>
        <p:xfrm>
          <a:off x="428596" y="906574"/>
          <a:ext cx="8229602" cy="450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652"/>
                <a:gridCol w="4371950"/>
              </a:tblGrid>
              <a:tr h="45072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협동조합기본법</a:t>
                      </a:r>
                      <a:endParaRPr lang="ko-KR" altLang="en-US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주요내용</a:t>
                      </a:r>
                      <a:endParaRPr lang="ko-KR" altLang="en-US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4" name="그림 13" descr="그림1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8992" y="5143512"/>
            <a:ext cx="2039414" cy="5105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77250" y="6103379"/>
            <a:ext cx="59522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협동조합의 설립∙운영에 관한 사항 전반적으로 규정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84617" y="5652654"/>
            <a:ext cx="111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</a:rPr>
              <a:t>총 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</a:rPr>
              <a:t>119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</a:rPr>
              <a:t>조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 b="1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38</a:t>
            </a:fld>
            <a:endParaRPr lang="ko-KR" altLang="en-US" sz="1200" b="1">
              <a:latin typeface="Arial" pitchFamily="34" charset="0"/>
              <a:ea typeface="HY헤드라인M" pitchFamily="18" charset="-127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547664" y="2148938"/>
            <a:ext cx="5832647" cy="33239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 algn="ctr" defTabSz="244475">
              <a:lnSpc>
                <a:spcPct val="150000"/>
              </a:lnSpc>
              <a:buSzPct val="90000"/>
            </a:pPr>
            <a:r>
              <a:rPr lang="en-US" altLang="ko-KR" sz="5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</a:rPr>
              <a:t>1</a:t>
            </a:r>
            <a:r>
              <a:rPr lang="ko-KR" altLang="en-US" sz="5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인  </a:t>
            </a:r>
            <a:r>
              <a:rPr lang="en-US" altLang="ko-KR" sz="5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1</a:t>
            </a:r>
            <a:r>
              <a:rPr lang="ko-KR" altLang="en-US" sz="5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표</a:t>
            </a:r>
            <a:endParaRPr lang="en-US" altLang="ko-KR" sz="5000" b="0" dirty="0" smtClean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marL="171450" lvl="0" indent="-171450" defTabSz="244475">
              <a:lnSpc>
                <a:spcPct val="150000"/>
              </a:lnSpc>
              <a:buSzPct val="90000"/>
              <a:buFontTx/>
              <a:buChar char="-"/>
            </a:pP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출자액수 상관없이 </a:t>
            </a:r>
            <a:endParaRPr lang="en-US" altLang="ko-KR" sz="3000" b="0" dirty="0" smtClean="0">
              <a:solidFill>
                <a:srgbClr val="0F6FC6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marL="171450" lvl="0" indent="-171450" defTabSz="244475">
              <a:lnSpc>
                <a:spcPct val="150000"/>
              </a:lnSpc>
              <a:buSzPct val="90000"/>
              <a:buFontTx/>
              <a:buChar char="-"/>
            </a:pP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1</a:t>
            </a: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인 </a:t>
            </a: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1</a:t>
            </a: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개의 의결권 및 선거권 부여</a:t>
            </a:r>
            <a:endParaRPr lang="en-US" altLang="ko-KR" sz="3000" b="0" dirty="0" smtClean="0">
              <a:solidFill>
                <a:srgbClr val="0F6FC6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marL="171450" lvl="0" indent="-171450" defTabSz="244475">
              <a:lnSpc>
                <a:spcPct val="150000"/>
              </a:lnSpc>
              <a:buSzPct val="90000"/>
              <a:buFontTx/>
              <a:buChar char="-"/>
            </a:pP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1</a:t>
            </a: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인 출자 </a:t>
            </a: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1</a:t>
            </a: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좌 이상</a:t>
            </a:r>
            <a:endParaRPr lang="en-US" altLang="ko-KR" sz="3000" b="0" dirty="0" smtClean="0">
              <a:solidFill>
                <a:prstClr val="black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8" name="TextBox 31"/>
          <p:cNvSpPr txBox="1">
            <a:spLocks noChangeArrowheads="1"/>
          </p:cNvSpPr>
          <p:nvPr/>
        </p:nvSpPr>
        <p:spPr bwMode="auto">
          <a:xfrm>
            <a:off x="3280700" y="357166"/>
            <a:ext cx="2366574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300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1</a:t>
            </a:r>
            <a:endParaRPr lang="ko-KR" altLang="en-US" sz="30000" b="0" dirty="0">
              <a:solidFill>
                <a:srgbClr val="FF5050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285852" y="4554"/>
            <a:ext cx="78581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Part1.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협동조합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!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어렵지 않아요 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–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숫자로 보는 협동조합기본법</a:t>
            </a:r>
            <a:endParaRPr lang="ko-KR" altLang="en-US" sz="2000" b="0" dirty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10" name="그림 9" descr="그림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596873" y="5144500"/>
            <a:ext cx="6761341" cy="7848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lvl="0" indent="-171450" defTabSz="244475">
              <a:lnSpc>
                <a:spcPct val="150000"/>
              </a:lnSpc>
              <a:buSzPct val="90000"/>
            </a:pP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 </a:t>
            </a: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(</a:t>
            </a: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단</a:t>
            </a: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, </a:t>
            </a: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총 출자좌수의 </a:t>
            </a: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30/100 </a:t>
            </a: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초과 금지</a:t>
            </a: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)</a:t>
            </a:r>
            <a:endParaRPr lang="en-US" altLang="ko-KR" sz="3000" b="0" dirty="0" smtClean="0">
              <a:solidFill>
                <a:prstClr val="black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418525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78 0.12269 L -0.08506 0.0819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-2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8000" y="18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8" grpId="1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 b="1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39</a:t>
            </a:fld>
            <a:endParaRPr lang="ko-KR" altLang="en-US" sz="1200" b="1">
              <a:latin typeface="Arial" pitchFamily="34" charset="0"/>
              <a:ea typeface="HY헤드라인M" pitchFamily="18" charset="-127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857356" y="2426184"/>
            <a:ext cx="5286413" cy="26314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 algn="ctr" defTabSz="244475">
              <a:lnSpc>
                <a:spcPct val="150000"/>
              </a:lnSpc>
              <a:buSzPct val="90000"/>
            </a:pPr>
            <a:r>
              <a:rPr lang="en-US" altLang="ko-KR" sz="5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</a:rPr>
              <a:t>2</a:t>
            </a:r>
            <a:r>
              <a:rPr lang="ko-KR" altLang="en-US" sz="5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개의 </a:t>
            </a:r>
            <a:r>
              <a:rPr lang="ko-KR" altLang="en-US" sz="5000" b="0" dirty="0" err="1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법인격</a:t>
            </a:r>
            <a:endParaRPr lang="en-US" altLang="ko-KR" sz="5000" b="0" dirty="0" smtClean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marL="171450" lvl="0" indent="-171450" defTabSz="244475">
              <a:lnSpc>
                <a:spcPct val="150000"/>
              </a:lnSpc>
              <a:buSzPct val="90000"/>
              <a:buFontTx/>
              <a:buChar char="-"/>
            </a:pP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협동조합</a:t>
            </a: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(</a:t>
            </a: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법인</a:t>
            </a: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)</a:t>
            </a:r>
          </a:p>
          <a:p>
            <a:pPr marL="171450" lvl="0" indent="-171450" defTabSz="244475">
              <a:lnSpc>
                <a:spcPct val="150000"/>
              </a:lnSpc>
              <a:buSzPct val="90000"/>
              <a:buFontTx/>
              <a:buChar char="-"/>
            </a:pPr>
            <a:r>
              <a:rPr lang="ko-KR" altLang="en-US" sz="3000" b="0" dirty="0" err="1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사회적협동조합</a:t>
            </a: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(</a:t>
            </a: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비영리법인</a:t>
            </a: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)</a:t>
            </a:r>
            <a:endParaRPr lang="en-US" altLang="ko-KR" sz="3000" b="0" dirty="0" smtClean="0">
              <a:solidFill>
                <a:prstClr val="black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11" name="그림 10" descr="그림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sp>
        <p:nvSpPr>
          <p:cNvPr id="18" name="TextBox 31"/>
          <p:cNvSpPr txBox="1">
            <a:spLocks noChangeArrowheads="1"/>
          </p:cNvSpPr>
          <p:nvPr/>
        </p:nvSpPr>
        <p:spPr bwMode="auto">
          <a:xfrm>
            <a:off x="3419872" y="634412"/>
            <a:ext cx="3009516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30000" b="0" dirty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2</a:t>
            </a:r>
            <a:endParaRPr lang="ko-KR" altLang="en-US" sz="30000" b="0" dirty="0">
              <a:solidFill>
                <a:srgbClr val="FF5050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1285852" y="4554"/>
            <a:ext cx="78581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Part1.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협동조합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!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어렵지 않아요 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–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숫자로 보는 협동조합기본법</a:t>
            </a:r>
            <a:endParaRPr lang="ko-KR" altLang="en-US" sz="2000" b="0" dirty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21493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84 0.0838 L -0.15851 0.083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8000" y="18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 b="1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4</a:t>
            </a:fld>
            <a:endParaRPr lang="ko-KR" altLang="en-US" sz="1200" b="1" dirty="0">
              <a:latin typeface="Arial" pitchFamily="34" charset="0"/>
              <a:ea typeface="HY헤드라인M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2" y="2214554"/>
            <a:ext cx="914403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5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자연은 치열한 </a:t>
            </a:r>
            <a:r>
              <a:rPr lang="ko-KR" altLang="en-US" sz="65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경쟁</a:t>
            </a:r>
            <a:r>
              <a:rPr lang="ko-KR" altLang="en-US" sz="65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을 </a:t>
            </a:r>
            <a:endParaRPr lang="en-US" altLang="ko-KR" sz="6500" b="0" dirty="0" smtClean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algn="ctr"/>
            <a:r>
              <a:rPr lang="ko-KR" altLang="en-US" sz="65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통해 살아갑니다</a:t>
            </a:r>
            <a:r>
              <a:rPr lang="en-US" altLang="ko-KR" sz="65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.</a:t>
            </a:r>
            <a:endParaRPr lang="ko-KR" altLang="en-US" sz="6500" b="0" dirty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9" name="그림 8" descr="그림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5143504" y="28494"/>
            <a:ext cx="40004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Part1.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협동조합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!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어렵지 않아요</a:t>
            </a:r>
            <a:endParaRPr lang="ko-KR" altLang="en-US" sz="2000" b="0" dirty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 b="1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40</a:t>
            </a:fld>
            <a:endParaRPr lang="ko-KR" altLang="en-US" sz="1200" b="1">
              <a:latin typeface="Arial" pitchFamily="34" charset="0"/>
              <a:ea typeface="HY헤드라인M" pitchFamily="18" charset="-127"/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285852" y="4554"/>
            <a:ext cx="78581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Part1.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협동조합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!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어렵지 않아요 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–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숫자로 보는 협동조합기본법</a:t>
            </a:r>
            <a:endParaRPr lang="ko-KR" altLang="en-US" sz="2000" b="0" dirty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graphicFrame>
        <p:nvGraphicFramePr>
          <p:cNvPr id="18" name="내용 개체 틀 3"/>
          <p:cNvGraphicFramePr>
            <a:graphicFrameLocks/>
          </p:cNvGraphicFramePr>
          <p:nvPr/>
        </p:nvGraphicFramePr>
        <p:xfrm>
          <a:off x="428596" y="1402080"/>
          <a:ext cx="8229605" cy="468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8"/>
                <a:gridCol w="3143273"/>
                <a:gridCol w="3943324"/>
              </a:tblGrid>
              <a:tr h="46893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설립</a:t>
                      </a:r>
                      <a:endParaRPr lang="ko-KR" altLang="en-US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rgbClr val="FF995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시도지사 신고</a:t>
                      </a:r>
                      <a:endParaRPr lang="ko-KR" altLang="en-US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rgbClr val="FF995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 dirty="0" err="1" smtClean="0">
                          <a:latin typeface="08서울남산체 EB" pitchFamily="18" charset="-127"/>
                          <a:ea typeface="08서울남산체 EB" pitchFamily="18" charset="-127"/>
                        </a:rPr>
                        <a:t>기획재정부</a:t>
                      </a:r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 장관</a:t>
                      </a:r>
                      <a:endParaRPr lang="ko-KR" altLang="en-US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rgbClr val="FF995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내용 개체 틀 3"/>
          <p:cNvGraphicFramePr>
            <a:graphicFrameLocks/>
          </p:cNvGraphicFramePr>
          <p:nvPr/>
        </p:nvGraphicFramePr>
        <p:xfrm>
          <a:off x="428596" y="1950842"/>
          <a:ext cx="8229605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8"/>
                <a:gridCol w="3143273"/>
                <a:gridCol w="3943324"/>
              </a:tblGrid>
              <a:tr h="46893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사업</a:t>
                      </a:r>
                      <a:endParaRPr lang="ko-KR" altLang="en-US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rgbClr val="FF995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업종</a:t>
                      </a:r>
                      <a:r>
                        <a:rPr lang="en-US" altLang="ko-KR" b="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 </a:t>
                      </a:r>
                      <a:r>
                        <a:rPr lang="ko-KR" altLang="en-US" b="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및 분야 제한 없음</a:t>
                      </a:r>
                      <a:endParaRPr lang="ko-KR" altLang="en-US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rgbClr val="FF995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공익사업 </a:t>
                      </a:r>
                      <a:r>
                        <a:rPr lang="en-US" altLang="ko-KR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40% </a:t>
                      </a:r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이상</a:t>
                      </a:r>
                      <a:endParaRPr lang="en-US" altLang="ko-KR" b="0" dirty="0" smtClean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  <a:p>
                      <a:pPr latinLnBrk="1">
                        <a:buFontTx/>
                        <a:buChar char="-"/>
                      </a:pPr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 지역사회 재생</a:t>
                      </a:r>
                      <a:r>
                        <a:rPr lang="en-US" altLang="ko-KR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, </a:t>
                      </a:r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지역경제 활성화</a:t>
                      </a:r>
                      <a:r>
                        <a:rPr lang="en-US" altLang="ko-KR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,</a:t>
                      </a:r>
                    </a:p>
                    <a:p>
                      <a:pPr latinLnBrk="1">
                        <a:buFontTx/>
                        <a:buNone/>
                      </a:pPr>
                      <a:r>
                        <a:rPr lang="en-US" altLang="ko-KR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 </a:t>
                      </a:r>
                      <a:r>
                        <a:rPr lang="en-US" altLang="ko-KR" b="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 </a:t>
                      </a:r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주민 권익</a:t>
                      </a:r>
                      <a:r>
                        <a:rPr lang="ko-KR" altLang="en-US" b="0" dirty="0" smtClean="0">
                          <a:latin typeface="굴림체"/>
                          <a:ea typeface="굴림체"/>
                        </a:rPr>
                        <a:t>▪</a:t>
                      </a:r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 복리 증진</a:t>
                      </a:r>
                      <a:r>
                        <a:rPr lang="en-US" altLang="ko-KR" b="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 </a:t>
                      </a:r>
                      <a:r>
                        <a:rPr lang="ko-KR" altLang="en-US" b="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등</a:t>
                      </a:r>
                      <a:endParaRPr lang="en-US" altLang="ko-KR" b="0" dirty="0" smtClean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  <a:p>
                      <a:pPr latinLnBrk="1"/>
                      <a:r>
                        <a:rPr lang="en-US" altLang="ko-KR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- </a:t>
                      </a:r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취약계층 사회서비스</a:t>
                      </a:r>
                      <a:r>
                        <a:rPr lang="en-US" altLang="ko-KR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, </a:t>
                      </a:r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일자리제공</a:t>
                      </a:r>
                      <a:endParaRPr lang="en-US" altLang="ko-KR" b="0" dirty="0" smtClean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  <a:p>
                      <a:pPr latinLnBrk="1">
                        <a:buFontTx/>
                        <a:buChar char="-"/>
                      </a:pPr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 국가</a:t>
                      </a:r>
                      <a:r>
                        <a:rPr lang="ko-KR" altLang="en-US" b="0" dirty="0" smtClean="0">
                          <a:latin typeface="굴림체"/>
                          <a:ea typeface="굴림체"/>
                        </a:rPr>
                        <a:t>▪</a:t>
                      </a:r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지방자치단체 위탁사업</a:t>
                      </a:r>
                      <a:endParaRPr lang="en-US" altLang="ko-KR" b="0" dirty="0" smtClean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  <a:p>
                      <a:pPr latinLnBrk="1">
                        <a:buFontTx/>
                        <a:buChar char="-"/>
                      </a:pPr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 그 밖의 공익증진 사업</a:t>
                      </a:r>
                      <a:endParaRPr lang="ko-KR" altLang="en-US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rgbClr val="FF995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내용 개체 틀 3"/>
          <p:cNvGraphicFramePr>
            <a:graphicFrameLocks/>
          </p:cNvGraphicFramePr>
          <p:nvPr/>
        </p:nvGraphicFramePr>
        <p:xfrm>
          <a:off x="428596" y="5014926"/>
          <a:ext cx="8229601" cy="468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8"/>
                <a:gridCol w="3143272"/>
                <a:gridCol w="3943321"/>
              </a:tblGrid>
              <a:tr h="46893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청산</a:t>
                      </a:r>
                      <a:endParaRPr lang="ko-KR" altLang="en-US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rgbClr val="FF995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정관에 따른 잔여재산 귀속</a:t>
                      </a:r>
                      <a:endParaRPr lang="ko-KR" altLang="en-US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rgbClr val="FF995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잔여재산의 비영리법인</a:t>
                      </a:r>
                      <a:r>
                        <a:rPr lang="ko-KR" altLang="en-US" b="0" dirty="0" smtClean="0">
                          <a:latin typeface="굴림체"/>
                          <a:ea typeface="굴림체"/>
                        </a:rPr>
                        <a:t>▪</a:t>
                      </a:r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국고 등 귀속</a:t>
                      </a:r>
                      <a:endParaRPr lang="ko-KR" altLang="en-US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rgbClr val="FF995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내용 개체 틀 3"/>
          <p:cNvGraphicFramePr>
            <a:graphicFrameLocks/>
          </p:cNvGraphicFramePr>
          <p:nvPr/>
        </p:nvGraphicFramePr>
        <p:xfrm>
          <a:off x="428596" y="3767978"/>
          <a:ext cx="8229604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8"/>
                <a:gridCol w="3143272"/>
                <a:gridCol w="3943324"/>
              </a:tblGrid>
              <a:tr h="46893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 spc="-10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법정적립금</a:t>
                      </a:r>
                      <a:endParaRPr lang="ko-KR" altLang="en-US" b="0" spc="-100" baseline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rgbClr val="FF995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잉여금의 </a:t>
                      </a:r>
                      <a:r>
                        <a:rPr lang="en-US" altLang="ko-KR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10/100</a:t>
                      </a:r>
                      <a:endParaRPr lang="ko-KR" altLang="en-US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rgbClr val="FF995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잉여금의 </a:t>
                      </a:r>
                      <a:r>
                        <a:rPr lang="en-US" altLang="ko-KR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30/100</a:t>
                      </a:r>
                      <a:endParaRPr lang="ko-KR" altLang="en-US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rgbClr val="FF995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내용 개체 틀 3"/>
          <p:cNvGraphicFramePr>
            <a:graphicFrameLocks/>
          </p:cNvGraphicFramePr>
          <p:nvPr/>
        </p:nvGraphicFramePr>
        <p:xfrm>
          <a:off x="428596" y="4317388"/>
          <a:ext cx="8229603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8"/>
                <a:gridCol w="3143273"/>
                <a:gridCol w="3943322"/>
              </a:tblGrid>
              <a:tr h="46893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배당</a:t>
                      </a:r>
                      <a:endParaRPr lang="ko-KR" altLang="en-US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rgbClr val="FF995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배당가능</a:t>
                      </a:r>
                      <a:endParaRPr lang="en-US" altLang="ko-KR" b="0" dirty="0" smtClean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  <a:p>
                      <a:pPr latinLnBrk="1"/>
                      <a:r>
                        <a:rPr lang="en-US" altLang="ko-KR" b="0" spc="-10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(</a:t>
                      </a:r>
                      <a:r>
                        <a:rPr lang="ko-KR" altLang="en-US" b="0" spc="-10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단</a:t>
                      </a:r>
                      <a:r>
                        <a:rPr lang="en-US" altLang="ko-KR" b="0" spc="-10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, </a:t>
                      </a:r>
                      <a:r>
                        <a:rPr lang="ko-KR" altLang="en-US" b="0" spc="-10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납입출자금 </a:t>
                      </a:r>
                      <a:r>
                        <a:rPr lang="en-US" altLang="ko-KR" b="0" spc="-10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10/100</a:t>
                      </a:r>
                      <a:r>
                        <a:rPr lang="ko-KR" altLang="en-US" b="0" spc="-10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 초과 금지</a:t>
                      </a:r>
                      <a:r>
                        <a:rPr lang="en-US" altLang="ko-KR" b="0" spc="-10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)</a:t>
                      </a:r>
                      <a:endParaRPr lang="en-US" altLang="ko-KR" b="0" spc="-100" dirty="0" smtClean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rgbClr val="FF995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배당 금지</a:t>
                      </a:r>
                      <a:endParaRPr lang="ko-KR" altLang="en-US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rgbClr val="FF995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내용 개체 틀 3"/>
          <p:cNvGraphicFramePr>
            <a:graphicFrameLocks/>
          </p:cNvGraphicFramePr>
          <p:nvPr/>
        </p:nvGraphicFramePr>
        <p:xfrm>
          <a:off x="428596" y="906574"/>
          <a:ext cx="8229605" cy="450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8"/>
                <a:gridCol w="3143272"/>
                <a:gridCol w="3943325"/>
              </a:tblGrid>
              <a:tr h="450724">
                <a:tc>
                  <a:txBody>
                    <a:bodyPr/>
                    <a:lstStyle/>
                    <a:p>
                      <a:pPr algn="ctr" latinLnBrk="1"/>
                      <a:endParaRPr lang="ko-KR" altLang="en-US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일반협동조합</a:t>
                      </a:r>
                      <a:endParaRPr lang="ko-KR" altLang="en-US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0" dirty="0" err="1" smtClean="0">
                          <a:latin typeface="08서울남산체 EB" pitchFamily="18" charset="-127"/>
                          <a:ea typeface="08서울남산체 EB" pitchFamily="18" charset="-127"/>
                        </a:rPr>
                        <a:t>사회적협동조합</a:t>
                      </a:r>
                      <a:endParaRPr lang="ko-KR" altLang="en-US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6" name="그림 25" descr="박스1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74" y="5586426"/>
            <a:ext cx="8401050" cy="107634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231919" y="5998509"/>
            <a:ext cx="66976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그 외 최소 설립인원</a:t>
            </a:r>
            <a:r>
              <a:rPr lang="en-US" altLang="ko-KR" sz="2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(5</a:t>
            </a:r>
            <a:r>
              <a:rPr lang="ko-KR" altLang="en-US" sz="2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인</a:t>
            </a:r>
            <a:r>
              <a:rPr lang="en-US" altLang="ko-KR" sz="2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)</a:t>
            </a:r>
            <a:r>
              <a:rPr lang="en-US" altLang="ko-KR" sz="2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, 1</a:t>
            </a:r>
            <a:r>
              <a:rPr lang="ko-KR" altLang="en-US" sz="2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인 </a:t>
            </a:r>
            <a:r>
              <a:rPr lang="en-US" altLang="ko-KR" sz="2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1</a:t>
            </a:r>
            <a:r>
              <a:rPr lang="ko-KR" altLang="en-US" sz="2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표</a:t>
            </a:r>
            <a:r>
              <a:rPr lang="en-US" altLang="ko-KR" sz="2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, </a:t>
            </a:r>
            <a:r>
              <a:rPr lang="ko-KR" altLang="en-US" sz="2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조합원 요건 등은 동일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 b="1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41</a:t>
            </a:fld>
            <a:endParaRPr lang="ko-KR" altLang="en-US" sz="1200" b="1">
              <a:latin typeface="Arial" pitchFamily="34" charset="0"/>
              <a:ea typeface="HY헤드라인M" pitchFamily="18" charset="-127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643042" y="2426184"/>
            <a:ext cx="5715039" cy="26314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 algn="ctr" defTabSz="244475">
              <a:lnSpc>
                <a:spcPct val="150000"/>
              </a:lnSpc>
              <a:buSzPct val="90000"/>
            </a:pPr>
            <a:r>
              <a:rPr lang="en-US" altLang="ko-KR" sz="5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</a:rPr>
              <a:t>3</a:t>
            </a:r>
            <a:r>
              <a:rPr lang="ko-KR" altLang="en-US" sz="5000" b="0" dirty="0" err="1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년주기의</a:t>
            </a:r>
            <a:r>
              <a:rPr lang="ko-KR" altLang="en-US" sz="5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 실태조사</a:t>
            </a:r>
            <a:endParaRPr lang="en-US" altLang="ko-KR" sz="5000" b="0" dirty="0" smtClean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marL="171450" lvl="0" indent="-171450" defTabSz="244475">
              <a:lnSpc>
                <a:spcPct val="150000"/>
              </a:lnSpc>
              <a:buSzPct val="90000"/>
              <a:buFontTx/>
              <a:buChar char="-"/>
            </a:pP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실태조사 실시 및 국회보고</a:t>
            </a:r>
            <a:endParaRPr lang="en-US" altLang="ko-KR" sz="3000" b="0" dirty="0" smtClean="0">
              <a:solidFill>
                <a:srgbClr val="0F6FC6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marL="171450" lvl="0" indent="-171450" defTabSz="244475">
              <a:lnSpc>
                <a:spcPct val="150000"/>
              </a:lnSpc>
              <a:buSzPct val="90000"/>
              <a:buFontTx/>
              <a:buChar char="-"/>
            </a:pP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기본계획 수립 등</a:t>
            </a:r>
            <a:endParaRPr lang="en-US" altLang="ko-KR" sz="3000" b="0" dirty="0" smtClean="0">
              <a:solidFill>
                <a:srgbClr val="0F6FC6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7" name="TextBox 31"/>
          <p:cNvSpPr txBox="1">
            <a:spLocks noChangeArrowheads="1"/>
          </p:cNvSpPr>
          <p:nvPr/>
        </p:nvSpPr>
        <p:spPr bwMode="auto">
          <a:xfrm>
            <a:off x="3419872" y="634412"/>
            <a:ext cx="3009516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300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3</a:t>
            </a:r>
            <a:endParaRPr lang="ko-KR" altLang="en-US" sz="30000" b="0" dirty="0">
              <a:solidFill>
                <a:srgbClr val="FF5050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12" name="그림 11" descr="그림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285852" y="4554"/>
            <a:ext cx="78581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Part1.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협동조합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!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어렵지 않아요 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–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숫자로 보는 협동조합기본법</a:t>
            </a:r>
            <a:endParaRPr lang="ko-KR" altLang="en-US" sz="2000" b="0" dirty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200122" y="4844458"/>
            <a:ext cx="7215238" cy="7848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lvl="0" indent="-171450" defTabSz="244475">
              <a:lnSpc>
                <a:spcPct val="150000"/>
              </a:lnSpc>
              <a:buSzPct val="90000"/>
            </a:pP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 </a:t>
            </a:r>
            <a:r>
              <a:rPr lang="en-US" altLang="ko-KR" sz="3000" dirty="0" smtClean="0">
                <a:solidFill>
                  <a:srgbClr val="0F6FC6"/>
                </a:solidFill>
                <a:latin typeface="맑은 고딕"/>
                <a:ea typeface="맑은 고딕"/>
              </a:rPr>
              <a:t>⇒</a:t>
            </a: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 </a:t>
            </a:r>
            <a:r>
              <a:rPr lang="ko-KR" altLang="en-US" sz="3000" b="0" dirty="0" err="1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기획재정부</a:t>
            </a: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, </a:t>
            </a: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협동조합에 관한 정책 총괄</a:t>
            </a:r>
            <a:endParaRPr lang="en-US" altLang="ko-KR" sz="3000" b="0" dirty="0" smtClean="0">
              <a:solidFill>
                <a:prstClr val="black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21493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13 0.12396 L -0.25121 0.0818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" y="-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8000" y="18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7" grpId="1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-31173"/>
            <a:ext cx="8229600" cy="500042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08서울남산체 EB" pitchFamily="18" charset="-127"/>
                <a:ea typeface="08서울남산체 EB" pitchFamily="18" charset="-127"/>
              </a:rPr>
              <a:t>협동조합기본법에</a:t>
            </a:r>
            <a:r>
              <a:rPr lang="en-US" altLang="ko-KR" dirty="0" smtClean="0">
                <a:latin typeface="08서울남산체 EB" pitchFamily="18" charset="-127"/>
                <a:ea typeface="08서울남산체 EB" pitchFamily="18" charset="-127"/>
              </a:rPr>
              <a:t> </a:t>
            </a:r>
            <a:r>
              <a:rPr lang="ko-KR" altLang="en-US" dirty="0" smtClean="0">
                <a:latin typeface="08서울남산체 EB" pitchFamily="18" charset="-127"/>
                <a:ea typeface="08서울남산체 EB" pitchFamily="18" charset="-127"/>
              </a:rPr>
              <a:t>따른 국가 등의 책무</a:t>
            </a:r>
            <a:endParaRPr lang="ko-KR" altLang="en-US" dirty="0">
              <a:latin typeface="08서울남산체 EB" pitchFamily="18" charset="-127"/>
              <a:ea typeface="08서울남산체 EB" pitchFamily="18" charset="-127"/>
            </a:endParaRPr>
          </a:p>
        </p:txBody>
      </p:sp>
      <p:graphicFrame>
        <p:nvGraphicFramePr>
          <p:cNvPr id="10" name="내용 개체 틀 3"/>
          <p:cNvGraphicFramePr>
            <a:graphicFrameLocks/>
          </p:cNvGraphicFramePr>
          <p:nvPr/>
        </p:nvGraphicFramePr>
        <p:xfrm>
          <a:off x="469431" y="2742787"/>
          <a:ext cx="8229600" cy="86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652"/>
                <a:gridCol w="4371948"/>
              </a:tblGrid>
              <a:tr h="82897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2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  국가</a:t>
                      </a:r>
                      <a:endParaRPr lang="ko-KR" altLang="en-US" sz="2200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rgbClr val="FF995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7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협동조합의 자율성 보장</a:t>
                      </a:r>
                      <a:endParaRPr lang="en-US" altLang="ko-KR" sz="1700" b="0" dirty="0" smtClean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  <a:p>
                      <a:pPr latinLnBrk="1"/>
                      <a:r>
                        <a:rPr lang="ko-KR" altLang="en-US" sz="17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협동조합 의견 수렴 및 정책 반영 노력</a:t>
                      </a:r>
                      <a:endParaRPr lang="en-US" altLang="ko-KR" sz="1700" b="0" dirty="0" smtClean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  <a:p>
                      <a:pPr latinLnBrk="1"/>
                      <a:r>
                        <a:rPr lang="en-US" altLang="ko-KR" sz="17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‘</a:t>
                      </a:r>
                      <a:r>
                        <a:rPr lang="ko-KR" altLang="en-US" sz="17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협동조합의 날</a:t>
                      </a:r>
                      <a:r>
                        <a:rPr lang="en-US" altLang="ko-KR" sz="17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’ </a:t>
                      </a:r>
                      <a:r>
                        <a:rPr lang="ko-KR" altLang="en-US" sz="17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행사 </a:t>
                      </a:r>
                      <a:endParaRPr lang="ko-KR" altLang="en-US" sz="1700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rgbClr val="CC53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내용 개체 틀 3"/>
          <p:cNvGraphicFramePr>
            <a:graphicFrameLocks/>
          </p:cNvGraphicFramePr>
          <p:nvPr/>
        </p:nvGraphicFramePr>
        <p:xfrm>
          <a:off x="469431" y="2276872"/>
          <a:ext cx="8229602" cy="450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652"/>
                <a:gridCol w="4371950"/>
              </a:tblGrid>
              <a:tr h="45072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분   류</a:t>
                      </a:r>
                      <a:endParaRPr lang="ko-KR" altLang="en-US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법적  책무</a:t>
                      </a:r>
                      <a:endParaRPr lang="ko-KR" altLang="en-US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3" name="그림 22" descr="박스1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74" y="840486"/>
            <a:ext cx="8401050" cy="107634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52896" y="1252569"/>
            <a:ext cx="70070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200" b="0" dirty="0" err="1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기획재정부</a:t>
            </a:r>
            <a:r>
              <a:rPr lang="ko-KR" altLang="en-US" sz="2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 정책 총괄</a:t>
            </a:r>
            <a:r>
              <a:rPr lang="en-US" altLang="ko-KR" sz="2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, </a:t>
            </a:r>
            <a:r>
              <a:rPr lang="ko-KR" altLang="en-US" sz="2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관계 중앙행정기관</a:t>
            </a:r>
            <a:r>
              <a:rPr lang="en-US" altLang="ko-KR" sz="2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, </a:t>
            </a:r>
            <a:r>
              <a:rPr lang="ko-KR" altLang="en-US" sz="2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시</a:t>
            </a:r>
            <a:r>
              <a:rPr lang="en-US" altLang="ko-KR" sz="2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•</a:t>
            </a:r>
            <a:r>
              <a:rPr lang="ko-KR" altLang="en-US" sz="22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도 협력 체제</a:t>
            </a:r>
          </a:p>
        </p:txBody>
      </p:sp>
      <p:graphicFrame>
        <p:nvGraphicFramePr>
          <p:cNvPr id="25" name="내용 개체 틀 3"/>
          <p:cNvGraphicFramePr>
            <a:graphicFrameLocks/>
          </p:cNvGraphicFramePr>
          <p:nvPr/>
        </p:nvGraphicFramePr>
        <p:xfrm>
          <a:off x="467544" y="3633782"/>
          <a:ext cx="8229600" cy="86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652"/>
                <a:gridCol w="4371948"/>
              </a:tblGrid>
              <a:tr h="82897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2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  </a:t>
                      </a:r>
                      <a:r>
                        <a:rPr lang="ko-KR" altLang="en-US" sz="2200" b="0" dirty="0" err="1" smtClean="0">
                          <a:latin typeface="08서울남산체 EB" pitchFamily="18" charset="-127"/>
                          <a:ea typeface="08서울남산체 EB" pitchFamily="18" charset="-127"/>
                        </a:rPr>
                        <a:t>기획재정부</a:t>
                      </a:r>
                      <a:r>
                        <a:rPr lang="ko-KR" altLang="en-US" sz="22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 장관</a:t>
                      </a:r>
                      <a:endParaRPr lang="ko-KR" altLang="en-US" sz="2200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rgbClr val="FF995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7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정책 총괄</a:t>
                      </a:r>
                      <a:r>
                        <a:rPr lang="en-US" altLang="ko-KR" sz="17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, </a:t>
                      </a:r>
                      <a:r>
                        <a:rPr lang="ko-KR" altLang="en-US" sz="17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기본계획 수립</a:t>
                      </a:r>
                      <a:r>
                        <a:rPr lang="en-US" altLang="ko-KR" sz="17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,</a:t>
                      </a:r>
                      <a:r>
                        <a:rPr lang="en-US" altLang="ko-KR" sz="1700" b="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 </a:t>
                      </a:r>
                      <a:r>
                        <a:rPr lang="ko-KR" altLang="en-US" sz="1700" b="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실태조사</a:t>
                      </a:r>
                      <a:endParaRPr lang="en-US" altLang="ko-KR" sz="1700" b="0" baseline="0" dirty="0" smtClean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  <a:p>
                      <a:pPr latinLnBrk="1"/>
                      <a:r>
                        <a:rPr lang="ko-KR" altLang="en-US" sz="1700" b="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관계기관과 협의 및 조정</a:t>
                      </a:r>
                      <a:endParaRPr lang="en-US" altLang="ko-KR" sz="1700" b="0" baseline="0" dirty="0" smtClean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  <a:p>
                      <a:pPr latinLnBrk="1"/>
                      <a:r>
                        <a:rPr lang="ko-KR" altLang="en-US" sz="1700" b="0" baseline="0" dirty="0" err="1" smtClean="0">
                          <a:latin typeface="08서울남산체 EB" pitchFamily="18" charset="-127"/>
                          <a:ea typeface="08서울남산체 EB" pitchFamily="18" charset="-127"/>
                        </a:rPr>
                        <a:t>사회적협동조합</a:t>
                      </a:r>
                      <a:r>
                        <a:rPr lang="ko-KR" altLang="en-US" sz="1700" b="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 인가</a:t>
                      </a:r>
                      <a:r>
                        <a:rPr lang="en-US" altLang="ko-KR" sz="1700" b="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, </a:t>
                      </a:r>
                      <a:r>
                        <a:rPr lang="ko-KR" altLang="en-US" sz="1700" b="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감독</a:t>
                      </a:r>
                      <a:r>
                        <a:rPr lang="en-US" altLang="ko-KR" sz="1700" b="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, </a:t>
                      </a:r>
                      <a:r>
                        <a:rPr lang="ko-KR" altLang="en-US" sz="1700" b="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과태료 징수 등</a:t>
                      </a:r>
                      <a:endParaRPr lang="ko-KR" altLang="en-US" sz="1700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rgbClr val="CC53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내용 개체 틀 3"/>
          <p:cNvGraphicFramePr>
            <a:graphicFrameLocks/>
          </p:cNvGraphicFramePr>
          <p:nvPr/>
        </p:nvGraphicFramePr>
        <p:xfrm>
          <a:off x="463270" y="4514927"/>
          <a:ext cx="8229600" cy="86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652"/>
                <a:gridCol w="4371948"/>
              </a:tblGrid>
              <a:tr h="82897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2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  중앙행정기관의 장</a:t>
                      </a:r>
                      <a:endParaRPr lang="ko-KR" altLang="en-US" sz="2200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rgbClr val="FF995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7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실태조사 자료제출</a:t>
                      </a:r>
                      <a:r>
                        <a:rPr lang="en-US" altLang="ko-KR" sz="17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, </a:t>
                      </a:r>
                      <a:r>
                        <a:rPr lang="ko-KR" altLang="en-US" sz="17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정책협의회 참여</a:t>
                      </a:r>
                      <a:endParaRPr lang="en-US" altLang="ko-KR" sz="1700" b="0" dirty="0" smtClean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  <a:p>
                      <a:pPr latinLnBrk="1"/>
                      <a:r>
                        <a:rPr lang="ko-KR" altLang="en-US" sz="1700" b="0" dirty="0" err="1" smtClean="0">
                          <a:latin typeface="08서울남산체 EB" pitchFamily="18" charset="-127"/>
                          <a:ea typeface="08서울남산체 EB" pitchFamily="18" charset="-127"/>
                        </a:rPr>
                        <a:t>사회젹협동조합</a:t>
                      </a:r>
                      <a:r>
                        <a:rPr lang="ko-KR" altLang="en-US" sz="17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 관련 위임 권한 수행</a:t>
                      </a:r>
                      <a:endParaRPr lang="en-US" altLang="ko-KR" sz="1700" b="0" dirty="0" smtClean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  <a:p>
                      <a:pPr latinLnBrk="1"/>
                      <a:r>
                        <a:rPr lang="en-US" altLang="ko-KR" sz="17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(</a:t>
                      </a:r>
                      <a:r>
                        <a:rPr lang="ko-KR" altLang="en-US" sz="17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설립</a:t>
                      </a:r>
                      <a:r>
                        <a:rPr lang="en-US" altLang="ko-KR" sz="17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•</a:t>
                      </a:r>
                      <a:r>
                        <a:rPr lang="ko-KR" altLang="en-US" sz="17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합병</a:t>
                      </a:r>
                      <a:r>
                        <a:rPr lang="en-US" altLang="ko-KR" sz="17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•</a:t>
                      </a:r>
                      <a:r>
                        <a:rPr lang="ko-KR" altLang="en-US" sz="17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분할 등 인가</a:t>
                      </a:r>
                      <a:r>
                        <a:rPr lang="en-US" altLang="ko-KR" sz="17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, </a:t>
                      </a:r>
                      <a:r>
                        <a:rPr lang="ko-KR" altLang="en-US" sz="17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감독</a:t>
                      </a:r>
                      <a:r>
                        <a:rPr lang="en-US" altLang="ko-KR" sz="17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, </a:t>
                      </a:r>
                      <a:r>
                        <a:rPr lang="ko-KR" altLang="en-US" sz="17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청문</a:t>
                      </a:r>
                      <a:r>
                        <a:rPr lang="en-US" altLang="ko-KR" sz="1700" b="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 </a:t>
                      </a:r>
                      <a:r>
                        <a:rPr lang="ko-KR" altLang="en-US" sz="1700" b="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등</a:t>
                      </a:r>
                      <a:r>
                        <a:rPr lang="en-US" altLang="ko-KR" sz="1700" b="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)</a:t>
                      </a:r>
                      <a:endParaRPr lang="ko-KR" altLang="en-US" sz="1700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rgbClr val="CC53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내용 개체 틀 3"/>
          <p:cNvGraphicFramePr>
            <a:graphicFrameLocks/>
          </p:cNvGraphicFramePr>
          <p:nvPr/>
        </p:nvGraphicFramePr>
        <p:xfrm>
          <a:off x="458142" y="5409871"/>
          <a:ext cx="8229600" cy="86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652"/>
                <a:gridCol w="4371948"/>
              </a:tblGrid>
              <a:tr h="82897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20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  시</a:t>
                      </a:r>
                      <a:r>
                        <a:rPr lang="en-US" altLang="ko-KR" sz="20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•</a:t>
                      </a:r>
                      <a:r>
                        <a:rPr lang="ko-KR" altLang="en-US" sz="20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도지사</a:t>
                      </a:r>
                      <a:endParaRPr lang="ko-KR" altLang="en-US" sz="2000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rgbClr val="FF9953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7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일반협동조합 신고</a:t>
                      </a:r>
                      <a:r>
                        <a:rPr lang="en-US" altLang="ko-KR" sz="17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,</a:t>
                      </a:r>
                      <a:r>
                        <a:rPr lang="en-US" altLang="ko-KR" sz="1700" b="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 </a:t>
                      </a:r>
                      <a:r>
                        <a:rPr lang="ko-KR" altLang="en-US" sz="1700" b="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관리</a:t>
                      </a:r>
                      <a:r>
                        <a:rPr lang="en-US" altLang="ko-KR" sz="1700" b="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, </a:t>
                      </a:r>
                      <a:r>
                        <a:rPr lang="ko-KR" altLang="en-US" sz="1700" b="0" baseline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과태료 징수 등</a:t>
                      </a:r>
                      <a:endParaRPr lang="en-US" altLang="ko-KR" sz="1700" b="0" dirty="0" smtClean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  <a:p>
                      <a:pPr latinLnBrk="1"/>
                      <a:r>
                        <a:rPr lang="en-US" altLang="ko-KR" sz="17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(</a:t>
                      </a:r>
                      <a:r>
                        <a:rPr lang="ko-KR" altLang="en-US" sz="17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설립</a:t>
                      </a:r>
                      <a:r>
                        <a:rPr lang="en-US" altLang="ko-KR" sz="17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•</a:t>
                      </a:r>
                      <a:r>
                        <a:rPr lang="ko-KR" altLang="en-US" sz="17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합병</a:t>
                      </a:r>
                      <a:r>
                        <a:rPr lang="en-US" altLang="ko-KR" sz="17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•</a:t>
                      </a:r>
                      <a:r>
                        <a:rPr lang="ko-KR" altLang="en-US" sz="17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분할</a:t>
                      </a:r>
                      <a:r>
                        <a:rPr lang="en-US" altLang="ko-KR" sz="17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•</a:t>
                      </a:r>
                      <a:r>
                        <a:rPr lang="ko-KR" altLang="en-US" sz="17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정관변경 등</a:t>
                      </a:r>
                      <a:r>
                        <a:rPr lang="en-US" altLang="ko-KR" sz="17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)</a:t>
                      </a:r>
                    </a:p>
                    <a:p>
                      <a:pPr latinLnBrk="1"/>
                      <a:r>
                        <a:rPr lang="en-US" altLang="ko-KR" sz="17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‘</a:t>
                      </a:r>
                      <a:r>
                        <a:rPr lang="ko-KR" altLang="en-US" sz="17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협동조합의 날</a:t>
                      </a:r>
                      <a:r>
                        <a:rPr lang="en-US" altLang="ko-KR" sz="17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’ </a:t>
                      </a:r>
                      <a:r>
                        <a:rPr lang="ko-KR" altLang="en-US" sz="1700" b="0" dirty="0" smtClean="0">
                          <a:latin typeface="08서울남산체 EB" pitchFamily="18" charset="-127"/>
                          <a:ea typeface="08서울남산체 EB" pitchFamily="18" charset="-127"/>
                        </a:rPr>
                        <a:t>행사</a:t>
                      </a:r>
                      <a:endParaRPr lang="ko-KR" altLang="en-US" sz="1700" b="0" dirty="0">
                        <a:latin typeface="08서울남산체 EB" pitchFamily="18" charset="-127"/>
                        <a:ea typeface="08서울남산체 EB" pitchFamily="18" charset="-127"/>
                      </a:endParaRPr>
                    </a:p>
                  </a:txBody>
                  <a:tcPr>
                    <a:solidFill>
                      <a:srgbClr val="CC53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 b="1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43</a:t>
            </a:fld>
            <a:endParaRPr lang="ko-KR" altLang="en-US" sz="1200" b="1">
              <a:latin typeface="Arial" pitchFamily="34" charset="0"/>
              <a:ea typeface="HY헤드라인M" pitchFamily="18" charset="-127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051721" y="2426184"/>
            <a:ext cx="4680520" cy="26314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 algn="ctr" defTabSz="244475">
              <a:lnSpc>
                <a:spcPct val="150000"/>
              </a:lnSpc>
              <a:buSzPct val="90000"/>
            </a:pPr>
            <a:r>
              <a:rPr lang="ko-KR" altLang="en-US" sz="5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자본주의 </a:t>
            </a:r>
            <a:r>
              <a:rPr lang="en-US" altLang="ko-KR" sz="5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</a:rPr>
              <a:t>4</a:t>
            </a:r>
            <a:r>
              <a:rPr lang="en-US" altLang="ko-KR" sz="5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.0</a:t>
            </a:r>
          </a:p>
          <a:p>
            <a:pPr marL="171450" lvl="0" indent="-171450" defTabSz="244475">
              <a:lnSpc>
                <a:spcPct val="150000"/>
              </a:lnSpc>
              <a:buSzPct val="90000"/>
              <a:buFontTx/>
              <a:buChar char="-"/>
            </a:pP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공생발전</a:t>
            </a: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, </a:t>
            </a: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서민과 지역경제</a:t>
            </a:r>
            <a:endParaRPr lang="en-US" altLang="ko-KR" sz="3000" b="0" dirty="0" smtClean="0">
              <a:solidFill>
                <a:srgbClr val="0F6FC6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marL="171450" lvl="0" indent="-171450" defTabSz="244475">
              <a:lnSpc>
                <a:spcPct val="150000"/>
              </a:lnSpc>
              <a:buSzPct val="90000"/>
              <a:buFontTx/>
              <a:buChar char="-"/>
            </a:pP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대안적인 기업모델</a:t>
            </a:r>
            <a:endParaRPr lang="en-US" altLang="ko-KR" sz="3000" b="0" dirty="0" smtClean="0">
              <a:solidFill>
                <a:prstClr val="black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12" name="그림 11" descr="그림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sp>
        <p:nvSpPr>
          <p:cNvPr id="18" name="TextBox 31"/>
          <p:cNvSpPr txBox="1">
            <a:spLocks noChangeArrowheads="1"/>
          </p:cNvSpPr>
          <p:nvPr/>
        </p:nvSpPr>
        <p:spPr bwMode="auto">
          <a:xfrm>
            <a:off x="3419872" y="634412"/>
            <a:ext cx="1432094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300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4</a:t>
            </a:r>
            <a:endParaRPr lang="ko-KR" altLang="en-US" sz="30000" b="0" dirty="0">
              <a:solidFill>
                <a:srgbClr val="FF5050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285852" y="4554"/>
            <a:ext cx="78581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Part1.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협동조합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!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어렵지 않아요 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–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숫자로 보는 협동조합기본법</a:t>
            </a:r>
            <a:endParaRPr lang="ko-KR" altLang="en-US" sz="2000" b="0" dirty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1791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37 0.07585 L 0.0993 0.085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8000" y="18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8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 b="1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44</a:t>
            </a:fld>
            <a:endParaRPr lang="ko-KR" altLang="en-US" sz="1200" b="1">
              <a:latin typeface="Arial" pitchFamily="34" charset="0"/>
              <a:ea typeface="HY헤드라인M" pitchFamily="18" charset="-127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571604" y="2426184"/>
            <a:ext cx="5786477" cy="26314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 algn="ctr" defTabSz="244475">
              <a:lnSpc>
                <a:spcPct val="150000"/>
              </a:lnSpc>
              <a:buSzPct val="90000"/>
            </a:pPr>
            <a:r>
              <a:rPr lang="en-US" altLang="ko-KR" sz="5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</a:rPr>
              <a:t>5</a:t>
            </a:r>
            <a:r>
              <a:rPr lang="ko-KR" altLang="en-US" sz="5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인 이상</a:t>
            </a:r>
            <a:endParaRPr lang="en-US" altLang="ko-KR" sz="5000" b="0" dirty="0" smtClean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marL="171450" lvl="0" indent="-171450" algn="ctr" defTabSz="244475">
              <a:lnSpc>
                <a:spcPct val="150000"/>
              </a:lnSpc>
              <a:buSzPct val="90000"/>
              <a:buFontTx/>
              <a:buChar char="-"/>
            </a:pP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협동조합 및 </a:t>
            </a:r>
            <a:r>
              <a:rPr lang="ko-KR" altLang="en-US" sz="3000" b="0" dirty="0" err="1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사회적협동조합의</a:t>
            </a:r>
            <a:endParaRPr lang="en-US" altLang="ko-KR" sz="3000" b="0" dirty="0" smtClean="0">
              <a:solidFill>
                <a:srgbClr val="0F6FC6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marL="171450" lvl="0" indent="-171450" algn="ctr" defTabSz="244475">
              <a:lnSpc>
                <a:spcPct val="150000"/>
              </a:lnSpc>
              <a:buSzPct val="90000"/>
            </a:pP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최소설립인원 </a:t>
            </a: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5</a:t>
            </a: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인</a:t>
            </a:r>
            <a:endParaRPr lang="en-US" altLang="ko-KR" sz="3000" b="0" dirty="0" smtClean="0">
              <a:solidFill>
                <a:prstClr val="black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12" name="그림 11" descr="그림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sp>
        <p:nvSpPr>
          <p:cNvPr id="18" name="TextBox 31"/>
          <p:cNvSpPr txBox="1">
            <a:spLocks noChangeArrowheads="1"/>
          </p:cNvSpPr>
          <p:nvPr/>
        </p:nvSpPr>
        <p:spPr bwMode="auto">
          <a:xfrm>
            <a:off x="3419872" y="634412"/>
            <a:ext cx="2723764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300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5</a:t>
            </a:r>
            <a:endParaRPr lang="ko-KR" altLang="en-US" sz="30000" b="0" dirty="0">
              <a:solidFill>
                <a:srgbClr val="FF5050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285852" y="4554"/>
            <a:ext cx="78581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Part1.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협동조합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!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어렵지 않아요 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–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숫자로 보는 협동조합기본법</a:t>
            </a:r>
            <a:endParaRPr lang="ko-KR" altLang="en-US" sz="2000" b="0" dirty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1791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19 0.06383 L -0.10174 0.085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" y="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8000" y="18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8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 b="1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45</a:t>
            </a:fld>
            <a:endParaRPr lang="ko-KR" altLang="en-US" sz="1200" b="1">
              <a:latin typeface="Arial" pitchFamily="34" charset="0"/>
              <a:ea typeface="HY헤드라인M" pitchFamily="18" charset="-127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051721" y="2426185"/>
            <a:ext cx="4680520" cy="33239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 algn="ctr" defTabSz="244475">
              <a:lnSpc>
                <a:spcPct val="150000"/>
              </a:lnSpc>
              <a:buSzPct val="90000"/>
            </a:pPr>
            <a:r>
              <a:rPr lang="ko-KR" altLang="en-US" sz="5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제</a:t>
            </a:r>
            <a:r>
              <a:rPr lang="en-US" altLang="ko-KR" sz="5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</a:rPr>
              <a:t>6</a:t>
            </a:r>
            <a:r>
              <a:rPr lang="ko-KR" altLang="en-US" sz="5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조 </a:t>
            </a:r>
            <a:r>
              <a:rPr lang="en-US" altLang="ko-KR" sz="5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: </a:t>
            </a:r>
            <a:r>
              <a:rPr lang="ko-KR" altLang="en-US" sz="5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기본원칙</a:t>
            </a:r>
            <a:endParaRPr lang="en-US" altLang="ko-KR" sz="5000" b="0" dirty="0" smtClean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marL="171450" lvl="0" indent="-171450" defTabSz="244475">
              <a:lnSpc>
                <a:spcPct val="150000"/>
              </a:lnSpc>
              <a:buSzPct val="90000"/>
              <a:buFontTx/>
              <a:buChar char="-"/>
            </a:pPr>
            <a:r>
              <a:rPr lang="ko-KR" altLang="en-US" sz="3000" b="0" dirty="0" err="1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조합원등</a:t>
            </a: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 이익을 위해 봉사</a:t>
            </a:r>
            <a:endParaRPr lang="en-US" altLang="ko-KR" sz="3000" b="0" dirty="0" smtClean="0">
              <a:solidFill>
                <a:srgbClr val="0F6FC6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marL="171450" lvl="0" indent="-171450" defTabSz="244475">
              <a:lnSpc>
                <a:spcPct val="150000"/>
              </a:lnSpc>
              <a:buSzPct val="90000"/>
              <a:buFontTx/>
              <a:buChar char="-"/>
            </a:pP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투기 목적 행위 금지</a:t>
            </a:r>
            <a:endParaRPr lang="en-US" altLang="ko-KR" sz="3000" b="0" dirty="0" smtClean="0">
              <a:solidFill>
                <a:srgbClr val="0F6FC6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marL="171450" lvl="0" indent="-171450" defTabSz="244475">
              <a:lnSpc>
                <a:spcPct val="150000"/>
              </a:lnSpc>
              <a:buSzPct val="90000"/>
              <a:buFontTx/>
              <a:buChar char="-"/>
            </a:pPr>
            <a:r>
              <a:rPr lang="ko-KR" altLang="en-US" sz="3000" b="0" spc="-10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일부 </a:t>
            </a:r>
            <a:r>
              <a:rPr lang="ko-KR" altLang="en-US" sz="3000" b="0" spc="-100" dirty="0" err="1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조합원등</a:t>
            </a:r>
            <a:r>
              <a:rPr lang="ko-KR" altLang="en-US" sz="3000" b="0" spc="-10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 이익 추구 금지</a:t>
            </a:r>
            <a:endParaRPr lang="en-US" altLang="ko-KR" sz="3000" b="0" spc="-100" dirty="0" smtClean="0">
              <a:solidFill>
                <a:prstClr val="black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12" name="그림 11" descr="그림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sp>
        <p:nvSpPr>
          <p:cNvPr id="18" name="TextBox 31"/>
          <p:cNvSpPr txBox="1">
            <a:spLocks noChangeArrowheads="1"/>
          </p:cNvSpPr>
          <p:nvPr/>
        </p:nvSpPr>
        <p:spPr bwMode="auto">
          <a:xfrm>
            <a:off x="3419872" y="634412"/>
            <a:ext cx="286664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00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6</a:t>
            </a:r>
            <a:endParaRPr lang="ko-KR" altLang="en-US" sz="30000" b="0" dirty="0">
              <a:solidFill>
                <a:srgbClr val="FF5050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285852" y="4554"/>
            <a:ext cx="78581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Part1.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협동조합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!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어렵지 않아요 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–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숫자로 보는 협동조합기본법</a:t>
            </a:r>
            <a:endParaRPr lang="ko-KR" altLang="en-US" sz="2000" b="0" dirty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1791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93 0.03376 L -0.2026 0.0862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" y="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8000" y="18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8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 b="1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46</a:t>
            </a:fld>
            <a:endParaRPr lang="ko-KR" altLang="en-US" sz="1200" b="1">
              <a:latin typeface="Arial" pitchFamily="34" charset="0"/>
              <a:ea typeface="HY헤드라인M" pitchFamily="18" charset="-127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051720" y="2426184"/>
            <a:ext cx="5020609" cy="30931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 algn="ctr" defTabSz="244475">
              <a:lnSpc>
                <a:spcPct val="150000"/>
              </a:lnSpc>
              <a:buSzPct val="90000"/>
            </a:pPr>
            <a:r>
              <a:rPr lang="en-US" altLang="ko-KR" sz="5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</a:rPr>
              <a:t>7</a:t>
            </a:r>
            <a:r>
              <a:rPr lang="ko-KR" altLang="en-US" sz="5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월 첫 토요일</a:t>
            </a:r>
            <a:endParaRPr lang="en-US" altLang="ko-KR" sz="5000" b="0" dirty="0" smtClean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marL="171450" indent="-171450" algn="ctr" defTabSz="244475">
              <a:lnSpc>
                <a:spcPct val="150000"/>
              </a:lnSpc>
              <a:buSzPct val="90000"/>
            </a:pPr>
            <a:r>
              <a:rPr lang="en-US" altLang="ko-KR" sz="5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‘</a:t>
            </a:r>
            <a:r>
              <a:rPr lang="ko-KR" altLang="en-US" sz="5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협동조합의 날</a:t>
            </a:r>
            <a:r>
              <a:rPr lang="en-US" altLang="ko-KR" sz="5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’</a:t>
            </a:r>
          </a:p>
          <a:p>
            <a:pPr marL="171450" lvl="0" indent="-171450" defTabSz="244475">
              <a:lnSpc>
                <a:spcPct val="150000"/>
              </a:lnSpc>
              <a:buSzPct val="90000"/>
              <a:buFontTx/>
              <a:buChar char="-"/>
            </a:pP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이전 </a:t>
            </a: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1</a:t>
            </a: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주간은 협동조합 주간</a:t>
            </a:r>
            <a:endParaRPr lang="en-US" altLang="ko-KR" sz="3000" b="0" dirty="0" smtClean="0">
              <a:solidFill>
                <a:prstClr val="black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12" name="그림 11" descr="그림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sp>
        <p:nvSpPr>
          <p:cNvPr id="18" name="TextBox 31"/>
          <p:cNvSpPr txBox="1">
            <a:spLocks noChangeArrowheads="1"/>
          </p:cNvSpPr>
          <p:nvPr/>
        </p:nvSpPr>
        <p:spPr bwMode="auto">
          <a:xfrm>
            <a:off x="3419872" y="634412"/>
            <a:ext cx="2723764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300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7</a:t>
            </a:r>
            <a:endParaRPr lang="ko-KR" altLang="en-US" sz="30000" b="0" dirty="0">
              <a:solidFill>
                <a:srgbClr val="FF5050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285852" y="4554"/>
            <a:ext cx="78581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Part1.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협동조합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!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어렵지 않아요 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–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숫자로 보는 협동조합기본법</a:t>
            </a:r>
            <a:endParaRPr lang="ko-KR" altLang="en-US" sz="2000" b="0" dirty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1791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17 0.0956 L -0.16875 0.0851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8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 b="1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47</a:t>
            </a:fld>
            <a:endParaRPr lang="ko-KR" altLang="en-US" sz="1200" b="1">
              <a:latin typeface="Arial" pitchFamily="34" charset="0"/>
              <a:ea typeface="HY헤드라인M" pitchFamily="18" charset="-127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00034" y="2453694"/>
            <a:ext cx="8643966" cy="26314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 algn="ctr" defTabSz="244475">
              <a:lnSpc>
                <a:spcPct val="150000"/>
              </a:lnSpc>
              <a:buSzPct val="90000"/>
            </a:pPr>
            <a:r>
              <a:rPr lang="en-US" altLang="ko-KR" sz="5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</a:rPr>
              <a:t>8</a:t>
            </a:r>
            <a:r>
              <a:rPr lang="ko-KR" altLang="en-US" sz="5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개 협동조합법의 일반법</a:t>
            </a:r>
            <a:endParaRPr lang="en-US" altLang="ko-KR" sz="5000" b="0" dirty="0" smtClean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marL="171450" lvl="0" indent="-171450" defTabSz="244475">
              <a:lnSpc>
                <a:spcPct val="150000"/>
              </a:lnSpc>
              <a:buSzPct val="90000"/>
              <a:buFontTx/>
              <a:buChar char="-"/>
            </a:pP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농협</a:t>
            </a: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,</a:t>
            </a: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수협</a:t>
            </a: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,</a:t>
            </a:r>
            <a:r>
              <a:rPr lang="ko-KR" altLang="en-US" sz="3000" b="0" dirty="0" err="1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신협</a:t>
            </a: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,</a:t>
            </a:r>
            <a:r>
              <a:rPr lang="ko-KR" altLang="en-US" sz="3000" b="0" dirty="0" err="1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중기협</a:t>
            </a: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,</a:t>
            </a:r>
            <a:r>
              <a:rPr lang="ko-KR" altLang="en-US" sz="3000" b="0" dirty="0" err="1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생협</a:t>
            </a: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,</a:t>
            </a: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새마을</a:t>
            </a: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,</a:t>
            </a: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엽연초</a:t>
            </a: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,</a:t>
            </a: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산림</a:t>
            </a:r>
            <a:endParaRPr lang="en-US" altLang="ko-KR" sz="3000" b="0" dirty="0" smtClean="0">
              <a:solidFill>
                <a:srgbClr val="0F6FC6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marL="171450" lvl="0" indent="-171450" defTabSz="244475">
              <a:lnSpc>
                <a:spcPct val="150000"/>
              </a:lnSpc>
              <a:buSzPct val="90000"/>
              <a:buFontTx/>
              <a:buChar char="-"/>
            </a:pPr>
            <a:r>
              <a:rPr lang="ko-KR" altLang="en-US" sz="3000" b="0" dirty="0" err="1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개별법은</a:t>
            </a: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 기본법에 적용을 받지 않음</a:t>
            </a:r>
            <a:endParaRPr lang="en-US" altLang="ko-KR" sz="3000" b="0" dirty="0" smtClean="0">
              <a:solidFill>
                <a:prstClr val="black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12" name="그림 11" descr="그림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sp>
        <p:nvSpPr>
          <p:cNvPr id="18" name="TextBox 31"/>
          <p:cNvSpPr txBox="1">
            <a:spLocks noChangeArrowheads="1"/>
          </p:cNvSpPr>
          <p:nvPr/>
        </p:nvSpPr>
        <p:spPr bwMode="auto">
          <a:xfrm>
            <a:off x="3419872" y="634412"/>
            <a:ext cx="2723764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300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8</a:t>
            </a:r>
            <a:endParaRPr lang="ko-KR" altLang="en-US" sz="30000" b="0" dirty="0">
              <a:solidFill>
                <a:srgbClr val="FF5050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285852" y="4554"/>
            <a:ext cx="78581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Part1.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협동조합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!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어렵지 않아요 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–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숫자로 보는 협동조합기본법</a:t>
            </a:r>
            <a:endParaRPr lang="ko-KR" altLang="en-US" sz="2000" b="0" dirty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1791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91 0.04301 L -0.29063 0.085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8000" y="18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8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 b="1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48</a:t>
            </a:fld>
            <a:endParaRPr lang="ko-KR" altLang="en-US" sz="1200" b="1">
              <a:latin typeface="Arial" pitchFamily="34" charset="0"/>
              <a:ea typeface="HY헤드라인M" pitchFamily="18" charset="-127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00034" y="928670"/>
            <a:ext cx="8643966" cy="47089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 algn="ctr" defTabSz="244475">
              <a:lnSpc>
                <a:spcPct val="150000"/>
              </a:lnSpc>
              <a:buSzPct val="90000"/>
            </a:pPr>
            <a:r>
              <a:rPr lang="en-US" altLang="ko-KR" sz="5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</a:rPr>
              <a:t>9 </a:t>
            </a:r>
            <a:r>
              <a:rPr lang="ko-KR" altLang="en-US" sz="5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가지 기대효과</a:t>
            </a:r>
            <a:endParaRPr lang="en-US" altLang="ko-KR" sz="5000" b="0" dirty="0" smtClean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marL="514350" indent="-514350" defTabSz="244475">
              <a:lnSpc>
                <a:spcPct val="150000"/>
              </a:lnSpc>
              <a:buSzPct val="90000"/>
              <a:buAutoNum type="arabicPeriod"/>
              <a:tabLst>
                <a:tab pos="4572000" algn="l"/>
              </a:tabLst>
            </a:pP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국제적 기준 충족           </a:t>
            </a: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	6. </a:t>
            </a: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노동자협동조합</a:t>
            </a:r>
            <a:endParaRPr lang="en-US" altLang="ko-KR" sz="3000" b="0" dirty="0" smtClean="0">
              <a:solidFill>
                <a:srgbClr val="0F6FC6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marL="514350" indent="-514350" defTabSz="244475">
              <a:lnSpc>
                <a:spcPct val="150000"/>
              </a:lnSpc>
              <a:buSzPct val="90000"/>
            </a:pP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2. </a:t>
            </a:r>
            <a:r>
              <a:rPr lang="ko-KR" altLang="en-US" sz="3000" b="0" dirty="0" err="1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법인겨부여</a:t>
            </a: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                    </a:t>
            </a: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7. </a:t>
            </a: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자영업자 경쟁력 제고 </a:t>
            </a:r>
            <a:endParaRPr lang="en-US" altLang="ko-KR" sz="3000" b="0" dirty="0" smtClean="0">
              <a:solidFill>
                <a:srgbClr val="0F6FC6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marL="514350" indent="-514350" defTabSz="244475">
              <a:lnSpc>
                <a:spcPct val="150000"/>
              </a:lnSpc>
              <a:buSzPct val="90000"/>
            </a:pP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3. </a:t>
            </a: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설립요건 완화</a:t>
            </a: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                8. </a:t>
            </a: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특수형태 근로자 보호</a:t>
            </a:r>
            <a:endParaRPr lang="en-US" altLang="ko-KR" sz="3000" b="0" dirty="0" smtClean="0">
              <a:solidFill>
                <a:srgbClr val="0F6FC6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marL="514350" indent="-514350" defTabSz="244475">
              <a:lnSpc>
                <a:spcPct val="150000"/>
              </a:lnSpc>
              <a:buSzPct val="90000"/>
            </a:pP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4. </a:t>
            </a: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복지정책 보완                </a:t>
            </a: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9. </a:t>
            </a: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기부문화 활성화</a:t>
            </a: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 </a:t>
            </a:r>
          </a:p>
          <a:p>
            <a:pPr marL="514350" indent="-514350" defTabSz="244475">
              <a:lnSpc>
                <a:spcPct val="150000"/>
              </a:lnSpc>
              <a:buSzPct val="90000"/>
            </a:pP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5. </a:t>
            </a: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일자리 창출 </a:t>
            </a: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                 </a:t>
            </a:r>
          </a:p>
        </p:txBody>
      </p:sp>
      <p:pic>
        <p:nvPicPr>
          <p:cNvPr id="12" name="그림 11" descr="그림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sp>
        <p:nvSpPr>
          <p:cNvPr id="18" name="TextBox 31"/>
          <p:cNvSpPr txBox="1">
            <a:spLocks noChangeArrowheads="1"/>
          </p:cNvSpPr>
          <p:nvPr/>
        </p:nvSpPr>
        <p:spPr bwMode="auto">
          <a:xfrm>
            <a:off x="3419872" y="634412"/>
            <a:ext cx="2723764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300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9</a:t>
            </a:r>
            <a:endParaRPr lang="ko-KR" altLang="en-US" sz="30000" b="0" dirty="0">
              <a:solidFill>
                <a:srgbClr val="FF5050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285852" y="4554"/>
            <a:ext cx="78581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Part1.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협동조합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!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어렵지 않아요 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–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숫자로 보는 협동조합기본법</a:t>
            </a:r>
            <a:endParaRPr lang="ko-KR" altLang="en-US" sz="2000" b="0" dirty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1791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09 0.03009 L -0.16927 -0.1368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" y="-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8000" y="18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8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AutoShape 8"/>
          <p:cNvSpPr>
            <a:spLocks noChangeArrowheads="1"/>
          </p:cNvSpPr>
          <p:nvPr/>
        </p:nvSpPr>
        <p:spPr bwMode="auto">
          <a:xfrm>
            <a:off x="2576414" y="3284984"/>
            <a:ext cx="4299842" cy="2016223"/>
          </a:xfrm>
          <a:prstGeom prst="roundRect">
            <a:avLst>
              <a:gd name="adj" fmla="val 4690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57150">
            <a:solidFill>
              <a:srgbClr val="4B71D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428596" y="-2892"/>
            <a:ext cx="8229600" cy="50004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08서울남산체 EB" pitchFamily="18" charset="-127"/>
                <a:ea typeface="08서울남산체 EB" pitchFamily="18" charset="-127"/>
                <a:cs typeface="+mj-cs"/>
              </a:rPr>
              <a:t>사회안전망</a:t>
            </a:r>
            <a:r>
              <a:rPr kumimoji="1" lang="ko-KR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08서울남산체 EB" pitchFamily="18" charset="-127"/>
                <a:ea typeface="08서울남산체 EB" pitchFamily="18" charset="-127"/>
                <a:cs typeface="+mj-cs"/>
              </a:rPr>
              <a:t> 구축에서 본 협동조합의 역할</a:t>
            </a:r>
            <a:endParaRPr kumimoji="1" lang="ko-KR" alt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08서울남산체 EB" pitchFamily="18" charset="-127"/>
              <a:ea typeface="08서울남산체 EB" pitchFamily="18" charset="-127"/>
              <a:cs typeface="+mj-cs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914401" y="1412777"/>
            <a:ext cx="1612302" cy="2304256"/>
            <a:chOff x="576" y="1942"/>
            <a:chExt cx="1557" cy="1988"/>
          </a:xfrm>
        </p:grpSpPr>
        <p:sp>
          <p:nvSpPr>
            <p:cNvPr id="26" name="AutoShape 16"/>
            <p:cNvSpPr>
              <a:spLocks noChangeArrowheads="1"/>
            </p:cNvSpPr>
            <p:nvPr/>
          </p:nvSpPr>
          <p:spPr bwMode="auto">
            <a:xfrm>
              <a:off x="576" y="1942"/>
              <a:ext cx="1446" cy="1988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rgbClr val="EC823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1" name="Text Box 21"/>
            <p:cNvSpPr txBox="1">
              <a:spLocks noChangeArrowheads="1"/>
            </p:cNvSpPr>
            <p:nvPr/>
          </p:nvSpPr>
          <p:spPr bwMode="auto">
            <a:xfrm>
              <a:off x="833" y="2455"/>
              <a:ext cx="1300" cy="8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latinLnBrk="0" hangingPunct="0"/>
              <a:r>
                <a:rPr kumimoji="0" lang="ko-KR" altLang="en-US" sz="3000" dirty="0" smtClean="0">
                  <a:solidFill>
                    <a:srgbClr val="000000"/>
                  </a:solidFill>
                  <a:latin typeface="08서울남산체 EB" pitchFamily="18" charset="-127"/>
                  <a:ea typeface="08서울남산체 EB" pitchFamily="18" charset="-127"/>
                </a:rPr>
                <a:t>경제</a:t>
              </a:r>
              <a:endParaRPr kumimoji="0" lang="en-US" altLang="ko-KR" sz="3000" dirty="0" smtClean="0">
                <a:solidFill>
                  <a:srgbClr val="000000"/>
                </a:solidFill>
                <a:latin typeface="08서울남산체 EB" pitchFamily="18" charset="-127"/>
                <a:ea typeface="08서울남산체 EB" pitchFamily="18" charset="-127"/>
              </a:endParaRPr>
            </a:p>
            <a:p>
              <a:pPr eaLnBrk="0" latinLnBrk="0" hangingPunct="0"/>
              <a:r>
                <a:rPr kumimoji="0" lang="ko-KR" altLang="en-US" sz="3000" dirty="0" smtClean="0">
                  <a:solidFill>
                    <a:srgbClr val="000000"/>
                  </a:solidFill>
                  <a:latin typeface="08서울남산체 EB" pitchFamily="18" charset="-127"/>
                  <a:ea typeface="08서울남산체 EB" pitchFamily="18" charset="-127"/>
                </a:rPr>
                <a:t>활동</a:t>
              </a:r>
              <a:endParaRPr kumimoji="0" lang="en-US" altLang="ko-KR" sz="3000" dirty="0">
                <a:solidFill>
                  <a:srgbClr val="000000"/>
                </a:solidFill>
                <a:latin typeface="08서울남산체 EB" pitchFamily="18" charset="-127"/>
                <a:ea typeface="08서울남산체 EB" pitchFamily="18" charset="-127"/>
              </a:endParaRPr>
            </a:p>
          </p:txBody>
        </p:sp>
      </p:grpSp>
      <p:sp>
        <p:nvSpPr>
          <p:cNvPr id="11" name="직사각형 10"/>
          <p:cNvSpPr/>
          <p:nvPr/>
        </p:nvSpPr>
        <p:spPr>
          <a:xfrm>
            <a:off x="779444" y="819791"/>
            <a:ext cx="1887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&lt;</a:t>
            </a:r>
            <a:r>
              <a:rPr lang="ko-KR" altLang="en-US" sz="28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경제활동</a:t>
            </a:r>
            <a:r>
              <a:rPr lang="en-US" altLang="ko-KR" sz="28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&gt;</a:t>
            </a:r>
            <a:endParaRPr lang="ko-KR" altLang="en-US" sz="2800" dirty="0"/>
          </a:p>
        </p:txBody>
      </p:sp>
      <p:grpSp>
        <p:nvGrpSpPr>
          <p:cNvPr id="14" name="Group 15"/>
          <p:cNvGrpSpPr>
            <a:grpSpLocks/>
          </p:cNvGrpSpPr>
          <p:nvPr/>
        </p:nvGrpSpPr>
        <p:grpSpPr bwMode="auto">
          <a:xfrm>
            <a:off x="913922" y="4601496"/>
            <a:ext cx="1497360" cy="1656184"/>
            <a:chOff x="576" y="1942"/>
            <a:chExt cx="1446" cy="1988"/>
          </a:xfrm>
        </p:grpSpPr>
        <p:sp>
          <p:nvSpPr>
            <p:cNvPr id="15" name="AutoShape 16"/>
            <p:cNvSpPr>
              <a:spLocks noChangeArrowheads="1"/>
            </p:cNvSpPr>
            <p:nvPr/>
          </p:nvSpPr>
          <p:spPr bwMode="auto">
            <a:xfrm>
              <a:off x="576" y="1942"/>
              <a:ext cx="1446" cy="1988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rgbClr val="EC823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6" name="Text Box 21"/>
            <p:cNvSpPr txBox="1">
              <a:spLocks noChangeArrowheads="1"/>
            </p:cNvSpPr>
            <p:nvPr/>
          </p:nvSpPr>
          <p:spPr bwMode="auto">
            <a:xfrm>
              <a:off x="694" y="2341"/>
              <a:ext cx="1300" cy="12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latinLnBrk="0" hangingPunct="0"/>
              <a:r>
                <a:rPr kumimoji="0" lang="ko-KR" altLang="en-US" sz="3000" dirty="0" err="1" smtClean="0">
                  <a:solidFill>
                    <a:srgbClr val="000000"/>
                  </a:solidFill>
                  <a:latin typeface="08서울남산체 EB" pitchFamily="18" charset="-127"/>
                  <a:ea typeface="08서울남산체 EB" pitchFamily="18" charset="-127"/>
                </a:rPr>
                <a:t>비경제</a:t>
              </a:r>
              <a:r>
                <a:rPr kumimoji="0" lang="ko-KR" altLang="en-US" sz="3000" dirty="0" smtClean="0">
                  <a:solidFill>
                    <a:srgbClr val="000000"/>
                  </a:solidFill>
                  <a:latin typeface="08서울남산체 EB" pitchFamily="18" charset="-127"/>
                  <a:ea typeface="08서울남산체 EB" pitchFamily="18" charset="-127"/>
                </a:rPr>
                <a:t>       </a:t>
              </a:r>
              <a:endParaRPr kumimoji="0" lang="en-US" altLang="ko-KR" sz="3000" dirty="0" smtClean="0">
                <a:solidFill>
                  <a:srgbClr val="000000"/>
                </a:solidFill>
                <a:latin typeface="08서울남산체 EB" pitchFamily="18" charset="-127"/>
                <a:ea typeface="08서울남산체 EB" pitchFamily="18" charset="-127"/>
              </a:endParaRPr>
            </a:p>
            <a:p>
              <a:pPr eaLnBrk="0" latinLnBrk="0" hangingPunct="0"/>
              <a:r>
                <a:rPr kumimoji="0" lang="en-US" altLang="ko-KR" sz="3000" dirty="0" smtClean="0">
                  <a:solidFill>
                    <a:srgbClr val="000000"/>
                  </a:solidFill>
                  <a:latin typeface="08서울남산체 EB" pitchFamily="18" charset="-127"/>
                  <a:ea typeface="08서울남산체 EB" pitchFamily="18" charset="-127"/>
                </a:rPr>
                <a:t> </a:t>
              </a:r>
              <a:r>
                <a:rPr kumimoji="0" lang="ko-KR" altLang="en-US" sz="3000" dirty="0" smtClean="0">
                  <a:solidFill>
                    <a:srgbClr val="000000"/>
                  </a:solidFill>
                  <a:latin typeface="08서울남산체 EB" pitchFamily="18" charset="-127"/>
                  <a:ea typeface="08서울남산체 EB" pitchFamily="18" charset="-127"/>
                </a:rPr>
                <a:t>활동</a:t>
              </a:r>
              <a:endParaRPr kumimoji="0" lang="en-US" altLang="ko-KR" sz="3000" dirty="0">
                <a:solidFill>
                  <a:srgbClr val="000000"/>
                </a:solidFill>
                <a:latin typeface="08서울남산체 EB" pitchFamily="18" charset="-127"/>
                <a:ea typeface="08서울남산체 EB" pitchFamily="18" charset="-127"/>
              </a:endParaRPr>
            </a:p>
          </p:txBody>
        </p:sp>
      </p:grp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7146355" y="1566949"/>
            <a:ext cx="1324667" cy="6771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latinLnBrk="0" hangingPunct="0"/>
            <a:r>
              <a:rPr kumimoji="0" lang="ko-KR" altLang="en-US" sz="1900" dirty="0" err="1" smtClean="0">
                <a:solidFill>
                  <a:srgbClr val="000000"/>
                </a:solidFill>
                <a:latin typeface="08서울남산체 EB" pitchFamily="18" charset="-127"/>
                <a:ea typeface="08서울남산체 EB" pitchFamily="18" charset="-127"/>
              </a:rPr>
              <a:t>지경부</a:t>
            </a:r>
            <a:endParaRPr kumimoji="0" lang="en-US" altLang="ko-KR" sz="1900" dirty="0" smtClean="0">
              <a:solidFill>
                <a:srgbClr val="000000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eaLnBrk="0" latinLnBrk="0" hangingPunct="0"/>
            <a:r>
              <a:rPr kumimoji="0" lang="ko-KR" altLang="en-US" sz="1900" dirty="0" err="1" smtClean="0">
                <a:solidFill>
                  <a:srgbClr val="000000"/>
                </a:solidFill>
                <a:latin typeface="08서울남산체 EB" pitchFamily="18" charset="-127"/>
                <a:ea typeface="08서울남산체 EB" pitchFamily="18" charset="-127"/>
              </a:rPr>
              <a:t>금융위</a:t>
            </a:r>
            <a:r>
              <a:rPr kumimoji="0" lang="ko-KR" altLang="en-US" sz="1900" dirty="0" smtClean="0">
                <a:solidFill>
                  <a:srgbClr val="000000"/>
                </a:solidFill>
                <a:latin typeface="08서울남산체 EB" pitchFamily="18" charset="-127"/>
                <a:ea typeface="08서울남산체 EB" pitchFamily="18" charset="-127"/>
              </a:rPr>
              <a:t> 등</a:t>
            </a:r>
            <a:endParaRPr kumimoji="0" lang="en-US" altLang="ko-KR" sz="1900" dirty="0" smtClean="0">
              <a:solidFill>
                <a:srgbClr val="000000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0" name="AutoShape 7"/>
          <p:cNvSpPr>
            <a:spLocks noChangeArrowheads="1"/>
          </p:cNvSpPr>
          <p:nvPr/>
        </p:nvSpPr>
        <p:spPr bwMode="auto">
          <a:xfrm>
            <a:off x="3059832" y="1412776"/>
            <a:ext cx="3096344" cy="936104"/>
          </a:xfrm>
          <a:prstGeom prst="roundRect">
            <a:avLst>
              <a:gd name="adj" fmla="val 4690"/>
            </a:avLst>
          </a:prstGeom>
          <a:noFill/>
          <a:ln w="57150">
            <a:solidFill>
              <a:srgbClr val="D791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3691484" y="1655802"/>
            <a:ext cx="2952328" cy="4770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latinLnBrk="0" hangingPunct="0"/>
            <a:r>
              <a:rPr kumimoji="0" lang="ko-KR" altLang="en-US" sz="2500" dirty="0" smtClean="0">
                <a:solidFill>
                  <a:srgbClr val="000000"/>
                </a:solidFill>
                <a:latin typeface="08서울남산체 EB" pitchFamily="18" charset="-127"/>
                <a:ea typeface="08서울남산체 EB" pitchFamily="18" charset="-127"/>
              </a:rPr>
              <a:t>대기업 종사 </a:t>
            </a:r>
            <a:endParaRPr kumimoji="0" lang="en-US" altLang="ko-KR" sz="2500" dirty="0">
              <a:solidFill>
                <a:srgbClr val="000000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528266" y="2760649"/>
            <a:ext cx="2952328" cy="4770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latinLnBrk="0" hangingPunct="0"/>
            <a:r>
              <a:rPr kumimoji="0" lang="ko-KR" altLang="en-US" sz="2500" dirty="0" smtClean="0">
                <a:solidFill>
                  <a:srgbClr val="000000"/>
                </a:solidFill>
                <a:latin typeface="08서울남산체 EB" pitchFamily="18" charset="-127"/>
                <a:ea typeface="08서울남산체 EB" pitchFamily="18" charset="-127"/>
              </a:rPr>
              <a:t>중소기업 종사</a:t>
            </a:r>
            <a:endParaRPr kumimoji="0" lang="en-US" altLang="ko-KR" sz="2500" dirty="0">
              <a:solidFill>
                <a:srgbClr val="000000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28" name="AutoShape 7"/>
          <p:cNvSpPr>
            <a:spLocks noChangeArrowheads="1"/>
          </p:cNvSpPr>
          <p:nvPr/>
        </p:nvSpPr>
        <p:spPr bwMode="auto">
          <a:xfrm>
            <a:off x="3059832" y="4725144"/>
            <a:ext cx="3096344" cy="1532716"/>
          </a:xfrm>
          <a:prstGeom prst="roundRect">
            <a:avLst>
              <a:gd name="adj" fmla="val 4690"/>
            </a:avLst>
          </a:prstGeom>
          <a:noFill/>
          <a:ln w="57150">
            <a:solidFill>
              <a:srgbClr val="D791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3527548" y="4777860"/>
            <a:ext cx="2952328" cy="4770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latinLnBrk="0" hangingPunct="0"/>
            <a:r>
              <a:rPr kumimoji="0" lang="ko-KR" altLang="en-US" sz="2500" dirty="0" smtClean="0">
                <a:solidFill>
                  <a:srgbClr val="000000"/>
                </a:solidFill>
                <a:latin typeface="08서울남산체 EB" pitchFamily="18" charset="-127"/>
                <a:ea typeface="08서울남산체 EB" pitchFamily="18" charset="-127"/>
              </a:rPr>
              <a:t>복지수혜 계층</a:t>
            </a:r>
            <a:endParaRPr kumimoji="0" lang="en-US" altLang="ko-KR" sz="2500" dirty="0">
              <a:solidFill>
                <a:srgbClr val="000000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3265672" y="5349160"/>
            <a:ext cx="3096344" cy="3539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latinLnBrk="0" hangingPunct="0"/>
            <a:r>
              <a:rPr kumimoji="0" lang="en-US" altLang="ko-KR" sz="1700" dirty="0" smtClean="0">
                <a:solidFill>
                  <a:srgbClr val="000000"/>
                </a:solidFill>
                <a:latin typeface="08서울남산체 EB" pitchFamily="18" charset="-127"/>
                <a:ea typeface="08서울남산체 EB" pitchFamily="18" charset="-127"/>
              </a:rPr>
              <a:t>- </a:t>
            </a:r>
            <a:r>
              <a:rPr kumimoji="0" lang="ko-KR" altLang="en-US" sz="1700" dirty="0" smtClean="0">
                <a:solidFill>
                  <a:srgbClr val="000000"/>
                </a:solidFill>
                <a:latin typeface="08서울남산체 EB" pitchFamily="18" charset="-127"/>
                <a:ea typeface="08서울남산체 EB" pitchFamily="18" charset="-127"/>
              </a:rPr>
              <a:t>실업자</a:t>
            </a:r>
            <a:r>
              <a:rPr kumimoji="0" lang="en-US" altLang="ko-KR" sz="1700" dirty="0" smtClean="0">
                <a:solidFill>
                  <a:srgbClr val="000000"/>
                </a:solidFill>
                <a:latin typeface="08서울남산체 EB" pitchFamily="18" charset="-127"/>
                <a:ea typeface="08서울남산체 EB" pitchFamily="18" charset="-127"/>
              </a:rPr>
              <a:t>, </a:t>
            </a:r>
            <a:r>
              <a:rPr kumimoji="0" lang="ko-KR" altLang="en-US" sz="1700" dirty="0" err="1" smtClean="0">
                <a:solidFill>
                  <a:srgbClr val="000000"/>
                </a:solidFill>
                <a:latin typeface="08서울남산체 EB" pitchFamily="18" charset="-127"/>
                <a:ea typeface="08서울남산체 EB" pitchFamily="18" charset="-127"/>
              </a:rPr>
              <a:t>차상위</a:t>
            </a:r>
            <a:r>
              <a:rPr kumimoji="0" lang="ko-KR" altLang="en-US" sz="1700" dirty="0" smtClean="0">
                <a:solidFill>
                  <a:srgbClr val="000000"/>
                </a:solidFill>
                <a:latin typeface="08서울남산체 EB" pitchFamily="18" charset="-127"/>
                <a:ea typeface="08서울남산체 EB" pitchFamily="18" charset="-127"/>
              </a:rPr>
              <a:t> 등 취약계층</a:t>
            </a:r>
            <a:endParaRPr kumimoji="0" lang="en-US" altLang="ko-KR" sz="1700" dirty="0">
              <a:solidFill>
                <a:srgbClr val="000000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35" name="AutoShape 16"/>
          <p:cNvSpPr>
            <a:spLocks noChangeArrowheads="1"/>
          </p:cNvSpPr>
          <p:nvPr/>
        </p:nvSpPr>
        <p:spPr bwMode="auto">
          <a:xfrm>
            <a:off x="7092280" y="2996952"/>
            <a:ext cx="1203588" cy="1008112"/>
          </a:xfrm>
          <a:prstGeom prst="roundRect">
            <a:avLst>
              <a:gd name="adj" fmla="val 4690"/>
            </a:avLst>
          </a:prstGeom>
          <a:noFill/>
          <a:ln w="57150">
            <a:solidFill>
              <a:srgbClr val="EC82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6" name="Text Box 21"/>
          <p:cNvSpPr txBox="1">
            <a:spLocks noChangeArrowheads="1"/>
          </p:cNvSpPr>
          <p:nvPr/>
        </p:nvSpPr>
        <p:spPr bwMode="auto">
          <a:xfrm>
            <a:off x="7160375" y="3138806"/>
            <a:ext cx="1526355" cy="6771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latinLnBrk="0" hangingPunct="0"/>
            <a:r>
              <a:rPr kumimoji="0" lang="ko-KR" altLang="en-US" sz="1900" dirty="0" err="1" smtClean="0">
                <a:solidFill>
                  <a:srgbClr val="000000"/>
                </a:solidFill>
                <a:latin typeface="08서울남산체 EB" pitchFamily="18" charset="-127"/>
                <a:ea typeface="08서울남산체 EB" pitchFamily="18" charset="-127"/>
              </a:rPr>
              <a:t>중기청</a:t>
            </a:r>
            <a:endParaRPr kumimoji="0" lang="en-US" altLang="ko-KR" sz="1900" dirty="0" smtClean="0">
              <a:solidFill>
                <a:srgbClr val="000000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eaLnBrk="0" latinLnBrk="0" hangingPunct="0"/>
            <a:r>
              <a:rPr kumimoji="0" lang="ko-KR" altLang="en-US" sz="1900" dirty="0" smtClean="0">
                <a:solidFill>
                  <a:srgbClr val="000000"/>
                </a:solidFill>
                <a:latin typeface="08서울남산체 EB" pitchFamily="18" charset="-127"/>
                <a:ea typeface="08서울남산체 EB" pitchFamily="18" charset="-127"/>
              </a:rPr>
              <a:t>농림부 등</a:t>
            </a:r>
            <a:endParaRPr kumimoji="0" lang="en-US" altLang="ko-KR" sz="1900" dirty="0" smtClean="0">
              <a:solidFill>
                <a:srgbClr val="000000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38" name="Text Box 21"/>
          <p:cNvSpPr txBox="1">
            <a:spLocks noChangeArrowheads="1"/>
          </p:cNvSpPr>
          <p:nvPr/>
        </p:nvSpPr>
        <p:spPr bwMode="auto">
          <a:xfrm>
            <a:off x="7150101" y="4954255"/>
            <a:ext cx="1526355" cy="9694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latinLnBrk="0" hangingPunct="0"/>
            <a:r>
              <a:rPr kumimoji="0" lang="ko-KR" altLang="en-US" sz="1900" dirty="0" smtClean="0">
                <a:solidFill>
                  <a:srgbClr val="000000"/>
                </a:solidFill>
                <a:latin typeface="08서울남산체 EB" pitchFamily="18" charset="-127"/>
                <a:ea typeface="08서울남산체 EB" pitchFamily="18" charset="-127"/>
              </a:rPr>
              <a:t>복지부</a:t>
            </a:r>
            <a:endParaRPr kumimoji="0" lang="en-US" altLang="ko-KR" sz="1900" dirty="0" smtClean="0">
              <a:solidFill>
                <a:srgbClr val="000000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eaLnBrk="0" latinLnBrk="0" hangingPunct="0"/>
            <a:r>
              <a:rPr kumimoji="0" lang="ko-KR" altLang="en-US" sz="1900" dirty="0" err="1" smtClean="0">
                <a:solidFill>
                  <a:srgbClr val="000000"/>
                </a:solidFill>
                <a:latin typeface="08서울남산체 EB" pitchFamily="18" charset="-127"/>
                <a:ea typeface="08서울남산체 EB" pitchFamily="18" charset="-127"/>
              </a:rPr>
              <a:t>고용부</a:t>
            </a:r>
            <a:endParaRPr kumimoji="0" lang="en-US" altLang="ko-KR" sz="1900" dirty="0" smtClean="0">
              <a:solidFill>
                <a:srgbClr val="000000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eaLnBrk="0" latinLnBrk="0" hangingPunct="0"/>
            <a:r>
              <a:rPr kumimoji="0" lang="ko-KR" altLang="en-US" sz="1900" dirty="0" smtClean="0">
                <a:solidFill>
                  <a:srgbClr val="000000"/>
                </a:solidFill>
                <a:latin typeface="08서울남산체 EB" pitchFamily="18" charset="-127"/>
                <a:ea typeface="08서울남산체 EB" pitchFamily="18" charset="-127"/>
              </a:rPr>
              <a:t>보훈처 등</a:t>
            </a:r>
            <a:endParaRPr kumimoji="0" lang="en-US" altLang="ko-KR" sz="1900" dirty="0" smtClean="0">
              <a:solidFill>
                <a:srgbClr val="000000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3419872" y="818497"/>
            <a:ext cx="2348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&lt;</a:t>
            </a:r>
            <a:r>
              <a:rPr lang="ko-KR" altLang="en-US" sz="28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활동 </a:t>
            </a:r>
            <a:r>
              <a:rPr lang="ko-KR" altLang="en-US" sz="2800" b="0" dirty="0" err="1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대상층</a:t>
            </a:r>
            <a:r>
              <a:rPr lang="en-US" altLang="ko-KR" sz="28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&gt;</a:t>
            </a:r>
            <a:endParaRPr lang="ko-KR" altLang="en-US" sz="2800" dirty="0"/>
          </a:p>
        </p:txBody>
      </p:sp>
      <p:sp>
        <p:nvSpPr>
          <p:cNvPr id="40" name="직사각형 39"/>
          <p:cNvSpPr/>
          <p:nvPr/>
        </p:nvSpPr>
        <p:spPr>
          <a:xfrm>
            <a:off x="6801537" y="841057"/>
            <a:ext cx="18806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&lt;</a:t>
            </a:r>
            <a:r>
              <a:rPr lang="ko-KR" altLang="en-US" sz="28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담당부처</a:t>
            </a:r>
            <a:r>
              <a:rPr lang="en-US" altLang="ko-KR" sz="28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&gt;</a:t>
            </a:r>
            <a:endParaRPr lang="ko-KR" altLang="en-US" sz="2800" dirty="0"/>
          </a:p>
        </p:txBody>
      </p:sp>
      <p:sp>
        <p:nvSpPr>
          <p:cNvPr id="42" name="직사각형 41"/>
          <p:cNvSpPr/>
          <p:nvPr/>
        </p:nvSpPr>
        <p:spPr>
          <a:xfrm>
            <a:off x="3203848" y="3388752"/>
            <a:ext cx="2833534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latinLnBrk="0" hangingPunct="0"/>
            <a:r>
              <a:rPr kumimoji="0" lang="en-US" altLang="ko-KR" sz="1700" dirty="0" smtClean="0">
                <a:solidFill>
                  <a:srgbClr val="000000"/>
                </a:solidFill>
                <a:latin typeface="08서울남산체 EB" pitchFamily="18" charset="-127"/>
                <a:ea typeface="08서울남산체 EB" pitchFamily="18" charset="-127"/>
              </a:rPr>
              <a:t>- </a:t>
            </a:r>
            <a:r>
              <a:rPr kumimoji="0" lang="ko-KR" altLang="en-US" sz="1700" dirty="0" smtClean="0">
                <a:solidFill>
                  <a:srgbClr val="000000"/>
                </a:solidFill>
                <a:latin typeface="08서울남산체 EB" pitchFamily="18" charset="-127"/>
                <a:ea typeface="08서울남산체 EB" pitchFamily="18" charset="-127"/>
              </a:rPr>
              <a:t>소상공인</a:t>
            </a:r>
            <a:r>
              <a:rPr kumimoji="0" lang="en-US" altLang="ko-KR" sz="1700" dirty="0" smtClean="0">
                <a:solidFill>
                  <a:srgbClr val="000000"/>
                </a:solidFill>
                <a:latin typeface="08서울남산체 EB" pitchFamily="18" charset="-127"/>
                <a:ea typeface="08서울남산체 EB" pitchFamily="18" charset="-127"/>
              </a:rPr>
              <a:t>, </a:t>
            </a:r>
            <a:r>
              <a:rPr kumimoji="0" lang="ko-KR" altLang="en-US" sz="1700" dirty="0" smtClean="0">
                <a:solidFill>
                  <a:srgbClr val="000000"/>
                </a:solidFill>
                <a:latin typeface="08서울남산체 EB" pitchFamily="18" charset="-127"/>
                <a:ea typeface="08서울남산체 EB" pitchFamily="18" charset="-127"/>
              </a:rPr>
              <a:t>자영업</a:t>
            </a:r>
            <a:r>
              <a:rPr kumimoji="0" lang="en-US" altLang="ko-KR" sz="1700" dirty="0" smtClean="0">
                <a:solidFill>
                  <a:srgbClr val="000000"/>
                </a:solidFill>
                <a:latin typeface="08서울남산체 EB" pitchFamily="18" charset="-127"/>
                <a:ea typeface="08서울남산체 EB" pitchFamily="18" charset="-127"/>
              </a:rPr>
              <a:t>, </a:t>
            </a:r>
            <a:r>
              <a:rPr kumimoji="0" lang="ko-KR" altLang="en-US" sz="1700" dirty="0" smtClean="0">
                <a:solidFill>
                  <a:srgbClr val="000000"/>
                </a:solidFill>
                <a:latin typeface="08서울남산체 EB" pitchFamily="18" charset="-127"/>
                <a:ea typeface="08서울남산체 EB" pitchFamily="18" charset="-127"/>
              </a:rPr>
              <a:t>농어민 등</a:t>
            </a:r>
            <a:endParaRPr kumimoji="0" lang="en-US" altLang="ko-KR" sz="1700" dirty="0" smtClean="0">
              <a:solidFill>
                <a:srgbClr val="000000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3" name="AutoShape 16"/>
          <p:cNvSpPr>
            <a:spLocks noChangeArrowheads="1"/>
          </p:cNvSpPr>
          <p:nvPr/>
        </p:nvSpPr>
        <p:spPr bwMode="auto">
          <a:xfrm>
            <a:off x="7092280" y="1412776"/>
            <a:ext cx="1203588" cy="1008112"/>
          </a:xfrm>
          <a:prstGeom prst="roundRect">
            <a:avLst>
              <a:gd name="adj" fmla="val 4690"/>
            </a:avLst>
          </a:prstGeom>
          <a:noFill/>
          <a:ln w="57150">
            <a:solidFill>
              <a:srgbClr val="EC82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4" name="AutoShape 16"/>
          <p:cNvSpPr>
            <a:spLocks noChangeArrowheads="1"/>
          </p:cNvSpPr>
          <p:nvPr/>
        </p:nvSpPr>
        <p:spPr bwMode="auto">
          <a:xfrm>
            <a:off x="7092280" y="4941168"/>
            <a:ext cx="1203588" cy="1008112"/>
          </a:xfrm>
          <a:prstGeom prst="roundRect">
            <a:avLst>
              <a:gd name="adj" fmla="val 4690"/>
            </a:avLst>
          </a:prstGeom>
          <a:noFill/>
          <a:ln w="57150">
            <a:solidFill>
              <a:srgbClr val="EC82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5" name="Text Box 21"/>
          <p:cNvSpPr txBox="1">
            <a:spLocks noChangeArrowheads="1"/>
          </p:cNvSpPr>
          <p:nvPr/>
        </p:nvSpPr>
        <p:spPr bwMode="auto">
          <a:xfrm>
            <a:off x="5713944" y="3822052"/>
            <a:ext cx="1526355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latinLnBrk="0" hangingPunct="0"/>
            <a:r>
              <a:rPr kumimoji="0" lang="ko-KR" altLang="en-US" sz="200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협동조합</a:t>
            </a:r>
            <a:endParaRPr kumimoji="0" lang="en-US" altLang="ko-KR" sz="2000" dirty="0" smtClean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eaLnBrk="0" latinLnBrk="0" hangingPunct="0"/>
            <a:endParaRPr kumimoji="0" lang="en-US" altLang="ko-KR" sz="1000" dirty="0" smtClean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eaLnBrk="0" latinLnBrk="0" hangingPunct="0"/>
            <a:r>
              <a:rPr kumimoji="0" lang="ko-KR" altLang="en-US" sz="200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설립분야</a:t>
            </a:r>
            <a:endParaRPr kumimoji="0" lang="en-US" altLang="ko-KR" sz="2000" dirty="0" smtClean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47" name="AutoShape 7"/>
          <p:cNvSpPr>
            <a:spLocks noChangeArrowheads="1"/>
          </p:cNvSpPr>
          <p:nvPr/>
        </p:nvSpPr>
        <p:spPr bwMode="auto">
          <a:xfrm>
            <a:off x="3059832" y="2708920"/>
            <a:ext cx="3096344" cy="1080120"/>
          </a:xfrm>
          <a:prstGeom prst="roundRect">
            <a:avLst>
              <a:gd name="adj" fmla="val 4690"/>
            </a:avLst>
          </a:prstGeom>
          <a:noFill/>
          <a:ln w="57150">
            <a:solidFill>
              <a:srgbClr val="D791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1" name="Line 13"/>
          <p:cNvSpPr>
            <a:spLocks noChangeShapeType="1"/>
          </p:cNvSpPr>
          <p:nvPr/>
        </p:nvSpPr>
        <p:spPr bwMode="auto">
          <a:xfrm>
            <a:off x="508640" y="4200629"/>
            <a:ext cx="8280920" cy="72009"/>
          </a:xfrm>
          <a:prstGeom prst="line">
            <a:avLst/>
          </a:prstGeom>
          <a:noFill/>
          <a:ln w="57150" cap="rnd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 b="1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5</a:t>
            </a:fld>
            <a:endParaRPr lang="ko-KR" altLang="en-US" sz="1200" b="1" dirty="0">
              <a:latin typeface="Arial" pitchFamily="34" charset="0"/>
              <a:ea typeface="HY헤드라인M" pitchFamily="18" charset="-127"/>
            </a:endParaRPr>
          </a:p>
        </p:txBody>
      </p:sp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500042"/>
            <a:ext cx="9144000" cy="573898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그림 5" descr="그림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5143504" y="28494"/>
            <a:ext cx="40004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Part1.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협동조합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!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어렵지 않아요</a:t>
            </a:r>
            <a:endParaRPr lang="ko-KR" altLang="en-US" sz="2000" b="0" dirty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 b="1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50</a:t>
            </a:fld>
            <a:endParaRPr lang="ko-KR" altLang="en-US" sz="1200" b="1" dirty="0">
              <a:latin typeface="Arial" pitchFamily="34" charset="0"/>
              <a:ea typeface="HY헤드라인M" pitchFamily="18" charset="-127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115616" y="2027838"/>
            <a:ext cx="6768752" cy="33239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 algn="ctr" defTabSz="244475">
              <a:lnSpc>
                <a:spcPct val="150000"/>
              </a:lnSpc>
              <a:buSzPct val="90000"/>
            </a:pPr>
            <a:r>
              <a:rPr lang="en-US" altLang="ko-KR" sz="5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</a:rPr>
              <a:t>10</a:t>
            </a:r>
            <a:r>
              <a:rPr lang="en-US" altLang="ko-KR" sz="5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 /100 </a:t>
            </a:r>
            <a:r>
              <a:rPr lang="ko-KR" altLang="en-US" sz="5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법정적립금</a:t>
            </a:r>
            <a:endParaRPr lang="en-US" altLang="ko-KR" sz="5000" b="0" dirty="0" smtClean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marL="171450" lvl="0" indent="-171450" defTabSz="244475">
              <a:lnSpc>
                <a:spcPct val="150000"/>
              </a:lnSpc>
              <a:buSzPct val="90000"/>
              <a:buFontTx/>
              <a:buChar char="-"/>
            </a:pP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 </a:t>
            </a: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잉여금의 </a:t>
            </a: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10/100 </a:t>
            </a: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이상을 적립</a:t>
            </a:r>
            <a:endParaRPr lang="en-US" altLang="ko-KR" sz="3000" b="0" dirty="0" smtClean="0">
              <a:solidFill>
                <a:srgbClr val="0F6FC6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marL="171450" lvl="0" indent="-171450" defTabSz="244475">
              <a:lnSpc>
                <a:spcPct val="150000"/>
              </a:lnSpc>
              <a:buSzPct val="90000"/>
              <a:buFontTx/>
              <a:buChar char="-"/>
            </a:pP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 </a:t>
            </a: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자기자본의 </a:t>
            </a: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3</a:t>
            </a: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배까지 매년 적립</a:t>
            </a:r>
            <a:endParaRPr lang="en-US" altLang="ko-KR" sz="3000" b="0" dirty="0" smtClean="0">
              <a:solidFill>
                <a:srgbClr val="0F6FC6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marL="171450" lvl="0" indent="-171450" defTabSz="244475">
              <a:lnSpc>
                <a:spcPct val="150000"/>
              </a:lnSpc>
              <a:buSzPct val="90000"/>
              <a:buFontTx/>
              <a:buChar char="-"/>
            </a:pP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 </a:t>
            </a: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정관에 따라 임의적립금</a:t>
            </a:r>
            <a:endParaRPr lang="en-US" altLang="ko-KR" sz="3000" b="0" dirty="0" smtClean="0">
              <a:solidFill>
                <a:prstClr val="black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10" name="그림 9" descr="그림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sp>
        <p:nvSpPr>
          <p:cNvPr id="18" name="TextBox 31"/>
          <p:cNvSpPr txBox="1">
            <a:spLocks noChangeArrowheads="1"/>
          </p:cNvSpPr>
          <p:nvPr/>
        </p:nvSpPr>
        <p:spPr bwMode="auto">
          <a:xfrm>
            <a:off x="1714480" y="678487"/>
            <a:ext cx="5545534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00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10</a:t>
            </a:r>
            <a:endParaRPr lang="ko-KR" altLang="en-US" sz="30000" b="0" dirty="0">
              <a:solidFill>
                <a:srgbClr val="FF5050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285852" y="4554"/>
            <a:ext cx="78581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Part1.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협동조합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!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어렵지 않아요 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–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숫자로 보는 협동조합기본법</a:t>
            </a:r>
            <a:endParaRPr lang="ko-KR" altLang="en-US" sz="2000" b="0" dirty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1791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32 0.03125 L -0.23698 0.0219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" y="-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8000" y="18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8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 b="1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51</a:t>
            </a:fld>
            <a:endParaRPr lang="ko-KR" altLang="en-US" sz="1200" b="1" dirty="0">
              <a:latin typeface="Arial" pitchFamily="34" charset="0"/>
              <a:ea typeface="HY헤드라인M" pitchFamily="18" charset="-127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115616" y="2424078"/>
            <a:ext cx="6768752" cy="30931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 algn="ctr" defTabSz="244475">
              <a:lnSpc>
                <a:spcPct val="150000"/>
              </a:lnSpc>
              <a:buSzPct val="90000"/>
            </a:pPr>
            <a:r>
              <a:rPr lang="en-US" altLang="ko-KR" sz="5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20</a:t>
            </a:r>
            <a:r>
              <a:rPr lang="en-US" altLang="ko-KR" sz="5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</a:rPr>
              <a:t>12</a:t>
            </a:r>
            <a:r>
              <a:rPr lang="en-US" altLang="ko-KR" sz="5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 </a:t>
            </a:r>
            <a:r>
              <a:rPr lang="ko-KR" altLang="en-US" sz="5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세계 협동조합의 해</a:t>
            </a:r>
            <a:endParaRPr lang="en-US" altLang="ko-KR" sz="5000" b="0" dirty="0" smtClean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marL="171450" indent="-171450" algn="ctr" defTabSz="244475">
              <a:lnSpc>
                <a:spcPct val="150000"/>
              </a:lnSpc>
              <a:buSzPct val="90000"/>
            </a:pPr>
            <a:r>
              <a:rPr lang="en-US" altLang="ko-KR" sz="5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2012.12</a:t>
            </a:r>
            <a:r>
              <a:rPr lang="ko-KR" altLang="en-US" sz="5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월 </a:t>
            </a:r>
            <a:r>
              <a:rPr lang="ko-KR" altLang="en-US" sz="5000" b="0" dirty="0" err="1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법시행</a:t>
            </a:r>
            <a:endParaRPr lang="en-US" altLang="ko-KR" sz="5000" b="0" dirty="0" smtClean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marL="171450" lvl="0" indent="-171450" defTabSz="244475">
              <a:lnSpc>
                <a:spcPct val="150000"/>
              </a:lnSpc>
              <a:buSzPct val="90000"/>
              <a:buFontTx/>
              <a:buChar char="-"/>
            </a:pPr>
            <a:r>
              <a:rPr lang="en-US" altLang="ko-KR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 12</a:t>
            </a:r>
            <a:r>
              <a:rPr lang="ko-KR" altLang="en-US" sz="3000" b="0" dirty="0" smtClean="0">
                <a:solidFill>
                  <a:srgbClr val="0F6FC6"/>
                </a:solidFill>
                <a:latin typeface="08서울남산체 EB" pitchFamily="18" charset="-127"/>
                <a:ea typeface="08서울남산체 EB" pitchFamily="18" charset="-127"/>
              </a:rPr>
              <a:t>월부터 시도지사 등을 통해 설립 가능</a:t>
            </a:r>
            <a:endParaRPr lang="en-US" altLang="ko-KR" sz="3000" b="0" dirty="0" smtClean="0">
              <a:solidFill>
                <a:prstClr val="black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10" name="그림 9" descr="그림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sp>
        <p:nvSpPr>
          <p:cNvPr id="18" name="TextBox 31"/>
          <p:cNvSpPr txBox="1">
            <a:spLocks noChangeArrowheads="1"/>
          </p:cNvSpPr>
          <p:nvPr/>
        </p:nvSpPr>
        <p:spPr bwMode="auto">
          <a:xfrm>
            <a:off x="1714480" y="769927"/>
            <a:ext cx="5545534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00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12</a:t>
            </a:r>
            <a:endParaRPr lang="ko-KR" altLang="en-US" sz="30000" b="0" dirty="0">
              <a:solidFill>
                <a:srgbClr val="FF5050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285852" y="4554"/>
            <a:ext cx="78581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Part1.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협동조합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!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어렵지 않아요 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–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숫자로 보는 협동조합기본법</a:t>
            </a:r>
            <a:endParaRPr lang="ko-KR" altLang="en-US" sz="2000" b="0" dirty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1791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93 0.06777 L -0.24636 0.0585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" y="-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8000" y="18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8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그림111.png"/>
          <p:cNvPicPr>
            <a:picLocks noChangeAspect="1"/>
          </p:cNvPicPr>
          <p:nvPr/>
        </p:nvPicPr>
        <p:blipFill>
          <a:blip r:embed="rId4" cstate="print">
            <a:lum bright="-50000" contrast="-100000"/>
          </a:blip>
          <a:srcRect t="25000"/>
          <a:stretch>
            <a:fillRect/>
          </a:stretch>
        </p:blipFill>
        <p:spPr>
          <a:xfrm rot="10800000">
            <a:off x="1214414" y="1571612"/>
            <a:ext cx="6489766" cy="928694"/>
          </a:xfrm>
          <a:prstGeom prst="rect">
            <a:avLst/>
          </a:prstGeom>
        </p:spPr>
      </p:pic>
      <p:pic>
        <p:nvPicPr>
          <p:cNvPr id="16" name="그림 15" descr="계단.png"/>
          <p:cNvPicPr>
            <a:picLocks noChangeAspect="1"/>
          </p:cNvPicPr>
          <p:nvPr/>
        </p:nvPicPr>
        <p:blipFill>
          <a:blip r:embed="rId5" cstate="print"/>
          <a:srcRect b="25989"/>
          <a:stretch>
            <a:fillRect/>
          </a:stretch>
        </p:blipFill>
        <p:spPr>
          <a:xfrm>
            <a:off x="-285784" y="2543186"/>
            <a:ext cx="8096250" cy="3743334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-31173"/>
            <a:ext cx="8229600" cy="500042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08서울남산체 EB" pitchFamily="18" charset="-127"/>
                <a:ea typeface="08서울남산체 EB" pitchFamily="18" charset="-127"/>
              </a:rPr>
              <a:t>향후 계획</a:t>
            </a:r>
            <a:endParaRPr lang="ko-KR" altLang="en-US" dirty="0"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1610" y="837568"/>
            <a:ext cx="67553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자주</a:t>
            </a:r>
            <a:r>
              <a:rPr lang="ko-KR" altLang="en-US" sz="3000" b="0" dirty="0" smtClean="0">
                <a:solidFill>
                  <a:schemeClr val="tx1"/>
                </a:solidFill>
                <a:latin typeface="굴림체"/>
                <a:ea typeface="굴림체"/>
              </a:rPr>
              <a:t>∙</a:t>
            </a:r>
            <a:r>
              <a:rPr lang="ko-KR" altLang="en-US" sz="3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자립</a:t>
            </a:r>
            <a:r>
              <a:rPr lang="ko-KR" altLang="en-US" sz="3000" b="0" dirty="0" smtClean="0">
                <a:solidFill>
                  <a:schemeClr val="tx1"/>
                </a:solidFill>
                <a:latin typeface="굴림체"/>
                <a:ea typeface="굴림체"/>
              </a:rPr>
              <a:t>∙</a:t>
            </a:r>
            <a:r>
              <a:rPr lang="ko-KR" altLang="en-US" sz="3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자조적인 협동조합 생태계 구축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2910" y="5543582"/>
            <a:ext cx="18573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500" dirty="0" smtClean="0">
                <a:solidFill>
                  <a:srgbClr val="FFFF00"/>
                </a:solidFill>
                <a:latin typeface="08서울남산체 EB" pitchFamily="18" charset="-127"/>
                <a:ea typeface="08서울남산체 EB" pitchFamily="18" charset="-127"/>
              </a:rPr>
              <a:t>1</a:t>
            </a:r>
            <a:r>
              <a:rPr lang="ko-KR" altLang="en-US" sz="2500" dirty="0" smtClean="0">
                <a:solidFill>
                  <a:srgbClr val="FFFF00"/>
                </a:solidFill>
                <a:latin typeface="08서울남산체 EB" pitchFamily="18" charset="-127"/>
                <a:ea typeface="08서울남산체 EB" pitchFamily="18" charset="-127"/>
              </a:rPr>
              <a:t>단계</a:t>
            </a:r>
            <a:endParaRPr lang="ko-KR" altLang="en-US" sz="2500" b="0" dirty="0" smtClean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3458" y="4329324"/>
            <a:ext cx="20297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500" dirty="0" smtClean="0">
                <a:solidFill>
                  <a:srgbClr val="FFFF00"/>
                </a:solidFill>
                <a:latin typeface="08서울남산체 EB" pitchFamily="18" charset="-127"/>
                <a:ea typeface="08서울남산체 EB" pitchFamily="18" charset="-127"/>
              </a:rPr>
              <a:t>2</a:t>
            </a:r>
            <a:r>
              <a:rPr lang="ko-KR" altLang="en-US" sz="2500" dirty="0" smtClean="0">
                <a:solidFill>
                  <a:srgbClr val="FFFF00"/>
                </a:solidFill>
                <a:latin typeface="08서울남산체 EB" pitchFamily="18" charset="-127"/>
                <a:ea typeface="08서울남산체 EB" pitchFamily="18" charset="-127"/>
              </a:rPr>
              <a:t>단계</a:t>
            </a:r>
            <a:endParaRPr lang="en-US" altLang="ko-KR" sz="2500" dirty="0" smtClean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28794" y="3043252"/>
            <a:ext cx="17145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500" dirty="0" smtClean="0">
                <a:solidFill>
                  <a:srgbClr val="FFFF00"/>
                </a:solidFill>
                <a:latin typeface="08서울남산체 EB" pitchFamily="18" charset="-127"/>
                <a:ea typeface="08서울남산체 EB" pitchFamily="18" charset="-127"/>
              </a:rPr>
              <a:t>3</a:t>
            </a:r>
            <a:r>
              <a:rPr lang="ko-KR" altLang="en-US" sz="2500" dirty="0" smtClean="0">
                <a:solidFill>
                  <a:srgbClr val="FFFF00"/>
                </a:solidFill>
                <a:latin typeface="08서울남산체 EB" pitchFamily="18" charset="-127"/>
                <a:ea typeface="08서울남산체 EB" pitchFamily="18" charset="-127"/>
              </a:rPr>
              <a:t>단계</a:t>
            </a:r>
            <a:endParaRPr lang="en-US" altLang="ko-KR" sz="2500" dirty="0" smtClean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21828" y="2929922"/>
            <a:ext cx="412207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5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다양한 간접지원체계 구축</a:t>
            </a:r>
            <a:br>
              <a:rPr lang="ko-KR" altLang="en-US" sz="25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</a:br>
            <a:r>
              <a:rPr lang="en-US" altLang="ko-KR" sz="2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(</a:t>
            </a:r>
            <a:r>
              <a:rPr lang="ko-KR" altLang="en-US" sz="2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교육</a:t>
            </a:r>
            <a:r>
              <a:rPr lang="en-US" altLang="ko-KR" sz="2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, </a:t>
            </a:r>
            <a:r>
              <a:rPr lang="ko-KR" altLang="en-US" sz="2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홍보</a:t>
            </a:r>
            <a:r>
              <a:rPr lang="en-US" altLang="ko-KR" sz="2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, </a:t>
            </a:r>
            <a:r>
              <a:rPr lang="ko-KR" altLang="en-US" sz="2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회계</a:t>
            </a:r>
            <a:r>
              <a:rPr lang="en-US" altLang="ko-KR" sz="2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, </a:t>
            </a:r>
            <a:r>
              <a:rPr lang="ko-KR" altLang="en-US" sz="2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설립지원 등</a:t>
            </a:r>
            <a:r>
              <a:rPr lang="en-US" altLang="ko-KR" sz="2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67941" y="4140039"/>
            <a:ext cx="42044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5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세부적 법체계 정비</a:t>
            </a:r>
            <a:br>
              <a:rPr lang="ko-KR" altLang="en-US" sz="25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</a:br>
            <a:r>
              <a:rPr lang="en-US" altLang="ko-KR" sz="2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(</a:t>
            </a:r>
            <a:r>
              <a:rPr lang="ko-KR" altLang="en-US" sz="2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하위법령 제정</a:t>
            </a:r>
            <a:r>
              <a:rPr lang="en-US" altLang="ko-KR" sz="2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, </a:t>
            </a:r>
            <a:r>
              <a:rPr lang="ko-KR" altLang="en-US" sz="2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유관법령 개정</a:t>
            </a:r>
            <a:r>
              <a:rPr lang="en-US" altLang="ko-KR" sz="2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68619" y="5388260"/>
            <a:ext cx="42044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5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5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종합적 실태조사 </a:t>
            </a:r>
            <a:r>
              <a:rPr lang="en-US" altLang="ko-KR" sz="25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/ </a:t>
            </a:r>
            <a:r>
              <a:rPr lang="ko-KR" altLang="en-US" sz="25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제도 검토</a:t>
            </a:r>
            <a:br>
              <a:rPr lang="ko-KR" altLang="en-US" sz="25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</a:br>
            <a:r>
              <a:rPr lang="en-US" altLang="ko-KR" sz="2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(</a:t>
            </a:r>
            <a:r>
              <a:rPr lang="ko-KR" altLang="en-US" sz="2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법제</a:t>
            </a:r>
            <a:r>
              <a:rPr lang="en-US" altLang="ko-KR" sz="2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,</a:t>
            </a:r>
            <a:r>
              <a:rPr lang="ko-KR" altLang="en-US" sz="2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경제</a:t>
            </a:r>
            <a:r>
              <a:rPr lang="en-US" altLang="ko-KR" sz="2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,</a:t>
            </a:r>
            <a:r>
              <a:rPr lang="ko-KR" altLang="en-US" sz="2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사회</a:t>
            </a:r>
            <a:r>
              <a:rPr lang="en-US" altLang="ko-KR" sz="20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)</a:t>
            </a:r>
          </a:p>
        </p:txBody>
      </p:sp>
      <p:cxnSp>
        <p:nvCxnSpPr>
          <p:cNvPr id="23" name="직선 연결선 22"/>
          <p:cNvCxnSpPr/>
          <p:nvPr/>
        </p:nvCxnSpPr>
        <p:spPr bwMode="auto">
          <a:xfrm>
            <a:off x="3862224" y="2818168"/>
            <a:ext cx="4143404" cy="1588"/>
          </a:xfrm>
          <a:prstGeom prst="line">
            <a:avLst/>
          </a:prstGeom>
          <a:solidFill>
            <a:srgbClr val="FFFF99"/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직선 연결선 24"/>
          <p:cNvCxnSpPr/>
          <p:nvPr/>
        </p:nvCxnSpPr>
        <p:spPr bwMode="auto">
          <a:xfrm>
            <a:off x="4440153" y="2546556"/>
            <a:ext cx="4143404" cy="1588"/>
          </a:xfrm>
          <a:prstGeom prst="line">
            <a:avLst/>
          </a:prstGeom>
          <a:solidFill>
            <a:srgbClr val="FFFF99"/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직선 연결선 25"/>
          <p:cNvCxnSpPr/>
          <p:nvPr/>
        </p:nvCxnSpPr>
        <p:spPr bwMode="auto">
          <a:xfrm>
            <a:off x="3836978" y="3809393"/>
            <a:ext cx="4143404" cy="1588"/>
          </a:xfrm>
          <a:prstGeom prst="line">
            <a:avLst/>
          </a:prstGeom>
          <a:solidFill>
            <a:srgbClr val="FFFF99"/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직선 연결선 26"/>
          <p:cNvCxnSpPr/>
          <p:nvPr/>
        </p:nvCxnSpPr>
        <p:spPr bwMode="auto">
          <a:xfrm>
            <a:off x="3205540" y="4083926"/>
            <a:ext cx="4143404" cy="1588"/>
          </a:xfrm>
          <a:prstGeom prst="line">
            <a:avLst/>
          </a:prstGeom>
          <a:solidFill>
            <a:srgbClr val="FFFF99"/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직선 연결선 27"/>
          <p:cNvCxnSpPr/>
          <p:nvPr/>
        </p:nvCxnSpPr>
        <p:spPr bwMode="auto">
          <a:xfrm>
            <a:off x="3249153" y="5055932"/>
            <a:ext cx="4143404" cy="1588"/>
          </a:xfrm>
          <a:prstGeom prst="line">
            <a:avLst/>
          </a:prstGeom>
          <a:solidFill>
            <a:srgbClr val="FFFF99"/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직선 연결선 28"/>
          <p:cNvCxnSpPr/>
          <p:nvPr/>
        </p:nvCxnSpPr>
        <p:spPr bwMode="auto">
          <a:xfrm>
            <a:off x="2572399" y="5342439"/>
            <a:ext cx="4143404" cy="1588"/>
          </a:xfrm>
          <a:prstGeom prst="line">
            <a:avLst/>
          </a:prstGeom>
          <a:solidFill>
            <a:srgbClr val="FFFF99"/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-31173"/>
            <a:ext cx="8229600" cy="500042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08서울남산체 EB" pitchFamily="18" charset="-127"/>
                <a:ea typeface="08서울남산체 EB" pitchFamily="18" charset="-127"/>
              </a:rPr>
              <a:t>협동조합 활용방안 </a:t>
            </a:r>
            <a:endParaRPr lang="ko-KR" altLang="en-US" dirty="0">
              <a:latin typeface="08서울남산체 EB" pitchFamily="18" charset="-127"/>
              <a:ea typeface="08서울남산체 EB" pitchFamily="18" charset="-127"/>
            </a:endParaRPr>
          </a:p>
        </p:txBody>
      </p:sp>
      <p:grpSp>
        <p:nvGrpSpPr>
          <p:cNvPr id="87" name="그룹 86"/>
          <p:cNvGrpSpPr/>
          <p:nvPr/>
        </p:nvGrpSpPr>
        <p:grpSpPr>
          <a:xfrm>
            <a:off x="0" y="3450213"/>
            <a:ext cx="6119813" cy="1012825"/>
            <a:chOff x="0" y="3450213"/>
            <a:chExt cx="6119813" cy="1012825"/>
          </a:xfrm>
        </p:grpSpPr>
        <p:sp>
          <p:nvSpPr>
            <p:cNvPr id="40" name="Rectangle 17"/>
            <p:cNvSpPr>
              <a:spLocks noChangeArrowheads="1"/>
            </p:cNvSpPr>
            <p:nvPr/>
          </p:nvSpPr>
          <p:spPr bwMode="gray">
            <a:xfrm>
              <a:off x="0" y="3569971"/>
              <a:ext cx="5686425" cy="720725"/>
            </a:xfrm>
            <a:prstGeom prst="rect">
              <a:avLst/>
            </a:prstGeom>
            <a:gradFill rotWithShape="1">
              <a:gsLst>
                <a:gs pos="0">
                  <a:srgbClr val="99CC00">
                    <a:gamma/>
                    <a:tint val="0"/>
                    <a:invGamma/>
                    <a:alpha val="80000"/>
                  </a:srgbClr>
                </a:gs>
                <a:gs pos="100000">
                  <a:srgbClr val="99CC00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6" name="Text Box 9"/>
            <p:cNvSpPr txBox="1">
              <a:spLocks noChangeArrowheads="1"/>
            </p:cNvSpPr>
            <p:nvPr/>
          </p:nvSpPr>
          <p:spPr bwMode="auto">
            <a:xfrm>
              <a:off x="166056" y="3574577"/>
              <a:ext cx="475252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 eaLnBrk="0" latinLnBrk="0" hangingPunct="0"/>
              <a:r>
                <a:rPr lang="ko-KR" altLang="en-US" sz="2400" b="0" dirty="0" smtClean="0">
                  <a:latin typeface="08서울남산체 EB" pitchFamily="18" charset="-127"/>
                  <a:ea typeface="08서울남산체 EB" pitchFamily="18" charset="-127"/>
                </a:rPr>
                <a:t>문화</a:t>
              </a:r>
              <a:r>
                <a:rPr lang="ko-KR" altLang="en-US" sz="2400" b="0" dirty="0" smtClean="0">
                  <a:latin typeface="굴림체"/>
                  <a:ea typeface="굴림체"/>
                </a:rPr>
                <a:t>∙</a:t>
              </a:r>
              <a:r>
                <a:rPr lang="ko-KR" altLang="en-US" sz="2400" b="0" dirty="0" smtClean="0">
                  <a:latin typeface="08서울남산체 EB" pitchFamily="18" charset="-127"/>
                  <a:ea typeface="08서울남산체 EB" pitchFamily="18" charset="-127"/>
                </a:rPr>
                <a:t>예술</a:t>
              </a:r>
              <a:r>
                <a:rPr lang="ko-KR" altLang="en-US" sz="2400" b="0" dirty="0" smtClean="0">
                  <a:latin typeface="굴림체"/>
                  <a:ea typeface="굴림체"/>
                </a:rPr>
                <a:t>∙</a:t>
              </a:r>
              <a:r>
                <a:rPr lang="ko-KR" altLang="en-US" sz="2400" b="0" dirty="0" smtClean="0">
                  <a:latin typeface="08서울남산체 EB" pitchFamily="18" charset="-127"/>
                  <a:ea typeface="08서울남산체 EB" pitchFamily="18" charset="-127"/>
                </a:rPr>
                <a:t>스포츠 협동조합</a:t>
              </a:r>
              <a:endParaRPr lang="en-US" altLang="ko-KR" sz="2200" b="0" dirty="0" smtClean="0">
                <a:latin typeface="08서울남산체 EB" pitchFamily="18" charset="-127"/>
                <a:ea typeface="08서울남산체 EB" pitchFamily="18" charset="-127"/>
              </a:endParaRPr>
            </a:p>
            <a:p>
              <a:pPr algn="r" eaLnBrk="0" latinLnBrk="0" hangingPunct="0">
                <a:buFontTx/>
                <a:buChar char="-"/>
              </a:pPr>
              <a:r>
                <a:rPr lang="ko-KR" altLang="en-US" b="0" dirty="0" smtClean="0">
                  <a:latin typeface="08서울남산체 EB" pitchFamily="18" charset="-127"/>
                  <a:ea typeface="08서울남산체 EB" pitchFamily="18" charset="-127"/>
                </a:rPr>
                <a:t> </a:t>
              </a:r>
              <a:r>
                <a:rPr lang="ko-KR" altLang="en-US" b="0" dirty="0" err="1" smtClean="0">
                  <a:latin typeface="08서울남산체 EB" pitchFamily="18" charset="-127"/>
                  <a:ea typeface="08서울남산체 EB" pitchFamily="18" charset="-127"/>
                </a:rPr>
                <a:t>참여형</a:t>
              </a:r>
              <a:r>
                <a:rPr lang="ko-KR" altLang="en-US" b="0" dirty="0" smtClean="0">
                  <a:latin typeface="08서울남산체 EB" pitchFamily="18" charset="-127"/>
                  <a:ea typeface="08서울남산체 EB" pitchFamily="18" charset="-127"/>
                </a:rPr>
                <a:t> 문화예술스포츠 활성화 </a:t>
              </a:r>
            </a:p>
          </p:txBody>
        </p:sp>
        <p:grpSp>
          <p:nvGrpSpPr>
            <p:cNvPr id="54" name="Group 18"/>
            <p:cNvGrpSpPr>
              <a:grpSpLocks/>
            </p:cNvGrpSpPr>
            <p:nvPr/>
          </p:nvGrpSpPr>
          <p:grpSpPr bwMode="auto">
            <a:xfrm>
              <a:off x="5021263" y="3450213"/>
              <a:ext cx="1098550" cy="1012825"/>
              <a:chOff x="3552" y="3339"/>
              <a:chExt cx="412" cy="392"/>
            </a:xfrm>
          </p:grpSpPr>
          <p:grpSp>
            <p:nvGrpSpPr>
              <p:cNvPr id="55" name="Group 19"/>
              <p:cNvGrpSpPr>
                <a:grpSpLocks/>
              </p:cNvGrpSpPr>
              <p:nvPr/>
            </p:nvGrpSpPr>
            <p:grpSpPr bwMode="auto">
              <a:xfrm>
                <a:off x="3552" y="3339"/>
                <a:ext cx="412" cy="392"/>
                <a:chOff x="2016" y="1920"/>
                <a:chExt cx="1680" cy="1680"/>
              </a:xfrm>
            </p:grpSpPr>
            <p:sp>
              <p:nvSpPr>
                <p:cNvPr id="57" name="Oval 20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CC00"/>
                    </a:gs>
                    <a:gs pos="100000">
                      <a:srgbClr val="99CC00">
                        <a:gamma/>
                        <a:shade val="24314"/>
                        <a:invGamma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58" name="Freeform 21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rgbClr val="99CC00"/>
                    </a:gs>
                  </a:gsLst>
                  <a:lin ang="5400000" scaled="1"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</p:grpSp>
          <p:sp>
            <p:nvSpPr>
              <p:cNvPr id="56" name="Text Box 22"/>
              <p:cNvSpPr txBox="1">
                <a:spLocks noChangeArrowheads="1"/>
              </p:cNvSpPr>
              <p:nvPr/>
            </p:nvSpPr>
            <p:spPr bwMode="gray">
              <a:xfrm>
                <a:off x="3688" y="3405"/>
                <a:ext cx="152" cy="17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latinLnBrk="0" hangingPunct="0"/>
                <a:r>
                  <a:rPr kumimoji="0" lang="en-US" altLang="ko-KR" sz="2400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3</a:t>
                </a:r>
                <a:endParaRPr kumimoji="0" lang="en-US" altLang="ko-KR" sz="2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endParaRPr>
              </a:p>
            </p:txBody>
          </p:sp>
        </p:grpSp>
      </p:grpSp>
      <p:sp>
        <p:nvSpPr>
          <p:cNvPr id="65" name="AutoShape 30"/>
          <p:cNvSpPr>
            <a:spLocks noChangeArrowheads="1"/>
          </p:cNvSpPr>
          <p:nvPr/>
        </p:nvSpPr>
        <p:spPr bwMode="gray">
          <a:xfrm>
            <a:off x="6172200" y="1008256"/>
            <a:ext cx="2514600" cy="1981200"/>
          </a:xfrm>
          <a:prstGeom prst="wedgeRoundRectCallout">
            <a:avLst>
              <a:gd name="adj1" fmla="val -44759"/>
              <a:gd name="adj2" fmla="val 84694"/>
              <a:gd name="adj3" fmla="val 16667"/>
            </a:avLst>
          </a:prstGeom>
          <a:solidFill>
            <a:srgbClr val="DDDDDD"/>
          </a:solidFill>
          <a:ln w="38100" algn="ctr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latinLnBrk="0" hangingPunct="0"/>
            <a:endParaRPr kumimoji="0" lang="en-US" altLang="ko-KR" sz="2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143120" y="1289823"/>
            <a:ext cx="273630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0" dirty="0" smtClean="0">
                <a:solidFill>
                  <a:srgbClr val="FF0000"/>
                </a:solidFill>
                <a:latin typeface="08서울남산체 EB" pitchFamily="18" charset="-127"/>
                <a:ea typeface="08서울남산체 EB" pitchFamily="18" charset="-127"/>
              </a:rPr>
              <a:t>“ </a:t>
            </a:r>
            <a:r>
              <a:rPr lang="ko-KR" altLang="en-US" sz="2800" b="0" dirty="0" smtClean="0">
                <a:solidFill>
                  <a:srgbClr val="FF0000"/>
                </a:solidFill>
                <a:latin typeface="08서울남산체 EB" pitchFamily="18" charset="-127"/>
                <a:ea typeface="08서울남산체 EB" pitchFamily="18" charset="-127"/>
              </a:rPr>
              <a:t>협동조합은 </a:t>
            </a:r>
            <a:endParaRPr lang="en-US" altLang="ko-KR" sz="2800" b="0" dirty="0" smtClean="0">
              <a:solidFill>
                <a:srgbClr val="FF0000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r>
              <a:rPr lang="en-US" altLang="ko-KR" sz="2800" b="0" dirty="0" smtClean="0">
                <a:solidFill>
                  <a:srgbClr val="FF0000"/>
                </a:solidFill>
                <a:latin typeface="08서울남산체 EB" pitchFamily="18" charset="-127"/>
                <a:ea typeface="08서울남산체 EB" pitchFamily="18" charset="-127"/>
              </a:rPr>
              <a:t>  </a:t>
            </a:r>
            <a:r>
              <a:rPr lang="ko-KR" altLang="en-US" sz="2800" b="0" dirty="0" smtClean="0">
                <a:solidFill>
                  <a:srgbClr val="FF0000"/>
                </a:solidFill>
                <a:latin typeface="08서울남산체 EB" pitchFamily="18" charset="-127"/>
                <a:ea typeface="08서울남산체 EB" pitchFamily="18" charset="-127"/>
              </a:rPr>
              <a:t>상상의 산물</a:t>
            </a:r>
            <a:r>
              <a:rPr lang="en-US" altLang="ko-KR" sz="2800" b="0" dirty="0" smtClean="0">
                <a:solidFill>
                  <a:srgbClr val="FF0000"/>
                </a:solidFill>
                <a:latin typeface="08서울남산체 EB" pitchFamily="18" charset="-127"/>
                <a:ea typeface="08서울남산체 EB" pitchFamily="18" charset="-127"/>
              </a:rPr>
              <a:t>”</a:t>
            </a:r>
          </a:p>
          <a:p>
            <a:endParaRPr lang="en-US" altLang="ko-KR" sz="1000" b="0" dirty="0" smtClean="0">
              <a:solidFill>
                <a:srgbClr val="FF0000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r>
              <a:rPr lang="en-US" altLang="ko-KR" sz="26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-</a:t>
            </a:r>
            <a:r>
              <a:rPr lang="ko-KR" altLang="en-US" sz="2600" b="0" dirty="0" err="1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스테파노</a:t>
            </a:r>
            <a:r>
              <a:rPr lang="ko-KR" altLang="en-US" sz="26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 </a:t>
            </a:r>
            <a:r>
              <a:rPr lang="ko-KR" altLang="en-US" sz="2600" b="0" dirty="0" err="1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자마니</a:t>
            </a:r>
            <a:r>
              <a:rPr lang="en-US" altLang="ko-KR" sz="26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-</a:t>
            </a:r>
            <a:r>
              <a:rPr lang="ko-KR" altLang="en-US" sz="26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 </a:t>
            </a:r>
          </a:p>
        </p:txBody>
      </p:sp>
      <p:grpSp>
        <p:nvGrpSpPr>
          <p:cNvPr id="78" name="그룹 77"/>
          <p:cNvGrpSpPr/>
          <p:nvPr/>
        </p:nvGrpSpPr>
        <p:grpSpPr>
          <a:xfrm>
            <a:off x="3538" y="1423409"/>
            <a:ext cx="4669533" cy="1001713"/>
            <a:chOff x="3538" y="1423409"/>
            <a:chExt cx="4669533" cy="1001713"/>
          </a:xfrm>
        </p:grpSpPr>
        <p:sp>
          <p:nvSpPr>
            <p:cNvPr id="67" name="Rectangle 3"/>
            <p:cNvSpPr>
              <a:spLocks noChangeArrowheads="1"/>
            </p:cNvSpPr>
            <p:nvPr/>
          </p:nvSpPr>
          <p:spPr bwMode="gray">
            <a:xfrm>
              <a:off x="3538" y="1595231"/>
              <a:ext cx="4064406" cy="719137"/>
            </a:xfrm>
            <a:prstGeom prst="rect">
              <a:avLst/>
            </a:prstGeom>
            <a:gradFill rotWithShape="1">
              <a:gsLst>
                <a:gs pos="0">
                  <a:srgbClr val="FF6699">
                    <a:gamma/>
                    <a:tint val="0"/>
                    <a:invGamma/>
                    <a:alpha val="80000"/>
                  </a:srgbClr>
                </a:gs>
                <a:gs pos="100000">
                  <a:srgbClr val="FF6699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8" name="Oval 6"/>
            <p:cNvSpPr>
              <a:spLocks noChangeArrowheads="1"/>
            </p:cNvSpPr>
            <p:nvPr/>
          </p:nvSpPr>
          <p:spPr bwMode="gray">
            <a:xfrm>
              <a:off x="3574521" y="1423409"/>
              <a:ext cx="1098550" cy="1001713"/>
            </a:xfrm>
            <a:prstGeom prst="ellipse">
              <a:avLst/>
            </a:prstGeom>
            <a:gradFill rotWithShape="1">
              <a:gsLst>
                <a:gs pos="0">
                  <a:srgbClr val="FF9999"/>
                </a:gs>
                <a:gs pos="100000">
                  <a:srgbClr val="FF9999">
                    <a:gamma/>
                    <a:shade val="39216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9" name="Freeform 7"/>
            <p:cNvSpPr>
              <a:spLocks/>
            </p:cNvSpPr>
            <p:nvPr/>
          </p:nvSpPr>
          <p:spPr bwMode="gray">
            <a:xfrm>
              <a:off x="3686225" y="1440872"/>
              <a:ext cx="847725" cy="377825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9999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1" name="Text Box 15"/>
            <p:cNvSpPr txBox="1">
              <a:spLocks noChangeArrowheads="1"/>
            </p:cNvSpPr>
            <p:nvPr/>
          </p:nvSpPr>
          <p:spPr bwMode="gray">
            <a:xfrm>
              <a:off x="3919792" y="1556792"/>
              <a:ext cx="404278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latinLnBrk="0" hangingPunct="0"/>
              <a:r>
                <a:rPr kumimoji="0" lang="en-US" altLang="ko-KR" sz="24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1</a:t>
              </a:r>
              <a:endParaRPr kumimoji="0" lang="en-US" altLang="ko-K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75" name="Text Box 9"/>
            <p:cNvSpPr txBox="1">
              <a:spLocks noChangeArrowheads="1"/>
            </p:cNvSpPr>
            <p:nvPr/>
          </p:nvSpPr>
          <p:spPr bwMode="auto">
            <a:xfrm>
              <a:off x="230254" y="1618167"/>
              <a:ext cx="3240360" cy="67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 eaLnBrk="0" latinLnBrk="0" hangingPunct="0"/>
              <a:r>
                <a:rPr lang="ko-KR" altLang="en-US" sz="2200" b="0" dirty="0" smtClean="0">
                  <a:latin typeface="08서울남산체 EB" pitchFamily="18" charset="-127"/>
                  <a:ea typeface="08서울남산체 EB" pitchFamily="18" charset="-127"/>
                </a:rPr>
                <a:t>마을공동체</a:t>
              </a:r>
              <a:endParaRPr lang="en-US" altLang="ko-KR" sz="2200" b="0" dirty="0" smtClean="0">
                <a:latin typeface="08서울남산체 EB" pitchFamily="18" charset="-127"/>
                <a:ea typeface="08서울남산체 EB" pitchFamily="18" charset="-127"/>
              </a:endParaRPr>
            </a:p>
            <a:p>
              <a:pPr algn="r" eaLnBrk="0" latinLnBrk="0" hangingPunct="0"/>
              <a:r>
                <a:rPr lang="en-US" altLang="ko-KR" b="0" dirty="0" smtClean="0">
                  <a:latin typeface="08서울남산체 EB" pitchFamily="18" charset="-127"/>
                  <a:ea typeface="08서울남산체 EB" pitchFamily="18" charset="-127"/>
                </a:rPr>
                <a:t>- </a:t>
              </a:r>
              <a:r>
                <a:rPr lang="ko-KR" altLang="en-US" b="0" dirty="0" smtClean="0">
                  <a:latin typeface="08서울남산체 EB" pitchFamily="18" charset="-127"/>
                  <a:ea typeface="08서울남산체 EB" pitchFamily="18" charset="-127"/>
                </a:rPr>
                <a:t>지역주민 중심의 지역재생개발</a:t>
              </a:r>
            </a:p>
          </p:txBody>
        </p:sp>
      </p:grpSp>
      <p:grpSp>
        <p:nvGrpSpPr>
          <p:cNvPr id="88" name="그룹 87"/>
          <p:cNvGrpSpPr/>
          <p:nvPr/>
        </p:nvGrpSpPr>
        <p:grpSpPr>
          <a:xfrm>
            <a:off x="0" y="4529415"/>
            <a:ext cx="6781800" cy="1019175"/>
            <a:chOff x="0" y="4529415"/>
            <a:chExt cx="6781800" cy="1019175"/>
          </a:xfrm>
        </p:grpSpPr>
        <p:sp>
          <p:nvSpPr>
            <p:cNvPr id="41" name="Rectangle 24"/>
            <p:cNvSpPr>
              <a:spLocks noChangeArrowheads="1"/>
            </p:cNvSpPr>
            <p:nvPr/>
          </p:nvSpPr>
          <p:spPr bwMode="gray">
            <a:xfrm>
              <a:off x="0" y="4630123"/>
              <a:ext cx="6392863" cy="719137"/>
            </a:xfrm>
            <a:prstGeom prst="rect">
              <a:avLst/>
            </a:prstGeom>
            <a:gradFill rotWithShape="1">
              <a:gsLst>
                <a:gs pos="0">
                  <a:srgbClr val="FF9900">
                    <a:gamma/>
                    <a:tint val="0"/>
                    <a:invGamma/>
                    <a:alpha val="80000"/>
                  </a:srgbClr>
                </a:gs>
                <a:gs pos="100000">
                  <a:srgbClr val="FF9900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grpSp>
          <p:nvGrpSpPr>
            <p:cNvPr id="60" name="Group 25"/>
            <p:cNvGrpSpPr>
              <a:grpSpLocks/>
            </p:cNvGrpSpPr>
            <p:nvPr/>
          </p:nvGrpSpPr>
          <p:grpSpPr bwMode="auto">
            <a:xfrm>
              <a:off x="5678488" y="4529415"/>
              <a:ext cx="1103312" cy="1019175"/>
              <a:chOff x="2016" y="1920"/>
              <a:chExt cx="1680" cy="1680"/>
            </a:xfrm>
          </p:grpSpPr>
          <p:sp>
            <p:nvSpPr>
              <p:cNvPr id="61" name="Oval 26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FF9900">
                      <a:gamma/>
                      <a:shade val="24314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62" name="Freeform 27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/>
                <a:ahLst/>
                <a:cxnLst>
                  <a:cxn ang="0">
                    <a:pos x="1301" y="401"/>
                  </a:cxn>
                  <a:cxn ang="0">
                    <a:pos x="1317" y="442"/>
                  </a:cxn>
                  <a:cxn ang="0">
                    <a:pos x="1321" y="481"/>
                  </a:cxn>
                  <a:cxn ang="0">
                    <a:pos x="1315" y="516"/>
                  </a:cxn>
                  <a:cxn ang="0">
                    <a:pos x="1298" y="550"/>
                  </a:cxn>
                  <a:cxn ang="0">
                    <a:pos x="1272" y="579"/>
                  </a:cxn>
                  <a:cxn ang="0">
                    <a:pos x="1239" y="604"/>
                  </a:cxn>
                  <a:cxn ang="0">
                    <a:pos x="1196" y="628"/>
                  </a:cxn>
                  <a:cxn ang="0">
                    <a:pos x="1147" y="649"/>
                  </a:cxn>
                  <a:cxn ang="0">
                    <a:pos x="1092" y="667"/>
                  </a:cxn>
                  <a:cxn ang="0">
                    <a:pos x="1031" y="683"/>
                  </a:cxn>
                  <a:cxn ang="0">
                    <a:pos x="967" y="694"/>
                  </a:cxn>
                  <a:cxn ang="0">
                    <a:pos x="896" y="704"/>
                  </a:cxn>
                  <a:cxn ang="0">
                    <a:pos x="824" y="710"/>
                  </a:cxn>
                  <a:cxn ang="0">
                    <a:pos x="795" y="712"/>
                  </a:cxn>
                  <a:cxn ang="0">
                    <a:pos x="476" y="712"/>
                  </a:cxn>
                  <a:cxn ang="0">
                    <a:pos x="472" y="712"/>
                  </a:cxn>
                  <a:cxn ang="0">
                    <a:pos x="409" y="708"/>
                  </a:cxn>
                  <a:cxn ang="0">
                    <a:pos x="348" y="704"/>
                  </a:cxn>
                  <a:cxn ang="0">
                    <a:pos x="290" y="696"/>
                  </a:cxn>
                  <a:cxn ang="0">
                    <a:pos x="235" y="689"/>
                  </a:cxn>
                  <a:cxn ang="0">
                    <a:pos x="186" y="677"/>
                  </a:cxn>
                  <a:cxn ang="0">
                    <a:pos x="141" y="663"/>
                  </a:cxn>
                  <a:cxn ang="0">
                    <a:pos x="102" y="648"/>
                  </a:cxn>
                  <a:cxn ang="0">
                    <a:pos x="67" y="630"/>
                  </a:cxn>
                  <a:cxn ang="0">
                    <a:pos x="39" y="608"/>
                  </a:cxn>
                  <a:cxn ang="0">
                    <a:pos x="18" y="583"/>
                  </a:cxn>
                  <a:cxn ang="0">
                    <a:pos x="6" y="554"/>
                  </a:cxn>
                  <a:cxn ang="0">
                    <a:pos x="0" y="524"/>
                  </a:cxn>
                  <a:cxn ang="0">
                    <a:pos x="0" y="520"/>
                  </a:cxn>
                  <a:cxn ang="0">
                    <a:pos x="4" y="487"/>
                  </a:cxn>
                  <a:cxn ang="0">
                    <a:pos x="16" y="446"/>
                  </a:cxn>
                  <a:cxn ang="0">
                    <a:pos x="51" y="370"/>
                  </a:cxn>
                  <a:cxn ang="0">
                    <a:pos x="94" y="299"/>
                  </a:cxn>
                  <a:cxn ang="0">
                    <a:pos x="147" y="235"/>
                  </a:cxn>
                  <a:cxn ang="0">
                    <a:pos x="204" y="176"/>
                  </a:cxn>
                  <a:cxn ang="0">
                    <a:pos x="270" y="125"/>
                  </a:cxn>
                  <a:cxn ang="0">
                    <a:pos x="341" y="82"/>
                  </a:cxn>
                  <a:cxn ang="0">
                    <a:pos x="415" y="47"/>
                  </a:cxn>
                  <a:cxn ang="0">
                    <a:pos x="497" y="21"/>
                  </a:cxn>
                  <a:cxn ang="0">
                    <a:pos x="581" y="6"/>
                  </a:cxn>
                  <a:cxn ang="0">
                    <a:pos x="667" y="0"/>
                  </a:cxn>
                  <a:cxn ang="0">
                    <a:pos x="667" y="0"/>
                  </a:cxn>
                  <a:cxn ang="0">
                    <a:pos x="759" y="6"/>
                  </a:cxn>
                  <a:cxn ang="0">
                    <a:pos x="847" y="23"/>
                  </a:cxn>
                  <a:cxn ang="0">
                    <a:pos x="932" y="53"/>
                  </a:cxn>
                  <a:cxn ang="0">
                    <a:pos x="1010" y="90"/>
                  </a:cxn>
                  <a:cxn ang="0">
                    <a:pos x="1082" y="137"/>
                  </a:cxn>
                  <a:cxn ang="0">
                    <a:pos x="1149" y="194"/>
                  </a:cxn>
                  <a:cxn ang="0">
                    <a:pos x="1208" y="256"/>
                  </a:cxn>
                  <a:cxn ang="0">
                    <a:pos x="1258" y="325"/>
                  </a:cxn>
                  <a:cxn ang="0">
                    <a:pos x="1301" y="401"/>
                  </a:cxn>
                  <a:cxn ang="0">
                    <a:pos x="1301" y="401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9900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/>
              </a:p>
            </p:txBody>
          </p:sp>
        </p:grpSp>
        <p:sp>
          <p:nvSpPr>
            <p:cNvPr id="63" name="Text Box 28"/>
            <p:cNvSpPr txBox="1">
              <a:spLocks noChangeArrowheads="1"/>
            </p:cNvSpPr>
            <p:nvPr/>
          </p:nvSpPr>
          <p:spPr bwMode="gray">
            <a:xfrm>
              <a:off x="6033908" y="4670521"/>
              <a:ext cx="404278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latinLnBrk="0" hangingPunct="0"/>
              <a:r>
                <a:rPr kumimoji="0" lang="en-US" altLang="ko-KR" sz="24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4</a:t>
              </a:r>
              <a:endParaRPr kumimoji="0" lang="en-US" altLang="ko-K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76" name="Text Box 9"/>
            <p:cNvSpPr txBox="1">
              <a:spLocks noChangeArrowheads="1"/>
            </p:cNvSpPr>
            <p:nvPr/>
          </p:nvSpPr>
          <p:spPr bwMode="auto">
            <a:xfrm>
              <a:off x="1241330" y="4631870"/>
              <a:ext cx="432048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 eaLnBrk="0" latinLnBrk="0" hangingPunct="0"/>
              <a:r>
                <a:rPr lang="ko-KR" altLang="en-US" sz="2400" b="0" dirty="0" smtClean="0">
                  <a:latin typeface="08서울남산체 EB" pitchFamily="18" charset="-127"/>
                  <a:ea typeface="08서울남산체 EB" pitchFamily="18" charset="-127"/>
                </a:rPr>
                <a:t>주택</a:t>
              </a:r>
              <a:r>
                <a:rPr lang="ko-KR" altLang="en-US" sz="2400" b="0" dirty="0" smtClean="0">
                  <a:latin typeface="굴림체"/>
                  <a:ea typeface="굴림체"/>
                </a:rPr>
                <a:t>∙</a:t>
              </a:r>
              <a:r>
                <a:rPr lang="ko-KR" altLang="en-US" sz="2400" b="0" dirty="0" smtClean="0">
                  <a:latin typeface="08서울남산체 EB" pitchFamily="18" charset="-127"/>
                  <a:ea typeface="08서울남산체 EB" pitchFamily="18" charset="-127"/>
                </a:rPr>
                <a:t>에너지 </a:t>
              </a:r>
              <a:r>
                <a:rPr lang="en-US" altLang="ko-KR" sz="2400" b="0" dirty="0" smtClean="0">
                  <a:latin typeface="08서울남산체 EB" pitchFamily="18" charset="-127"/>
                  <a:ea typeface="08서울남산체 EB" pitchFamily="18" charset="-127"/>
                </a:rPr>
                <a:t>SOC</a:t>
              </a:r>
              <a:r>
                <a:rPr lang="ko-KR" altLang="en-US" sz="2400" b="0" dirty="0" smtClean="0">
                  <a:latin typeface="08서울남산체 EB" pitchFamily="18" charset="-127"/>
                  <a:ea typeface="08서울남산체 EB" pitchFamily="18" charset="-127"/>
                </a:rPr>
                <a:t>협동조합</a:t>
              </a:r>
              <a:endParaRPr lang="en-US" altLang="ko-KR" sz="2200" b="0" dirty="0" smtClean="0">
                <a:latin typeface="08서울남산체 EB" pitchFamily="18" charset="-127"/>
                <a:ea typeface="08서울남산체 EB" pitchFamily="18" charset="-127"/>
              </a:endParaRPr>
            </a:p>
            <a:p>
              <a:pPr algn="r" eaLnBrk="0" latinLnBrk="0" hangingPunct="0">
                <a:buFontTx/>
                <a:buChar char="-"/>
              </a:pPr>
              <a:r>
                <a:rPr lang="ko-KR" altLang="en-US" b="0" dirty="0" smtClean="0">
                  <a:latin typeface="08서울남산체 EB" pitchFamily="18" charset="-127"/>
                  <a:ea typeface="08서울남산체 EB" pitchFamily="18" charset="-127"/>
                </a:rPr>
                <a:t>공공재 공급 다변화</a:t>
              </a:r>
              <a:r>
                <a:rPr lang="ko-KR" altLang="en-US" b="0" dirty="0" smtClean="0">
                  <a:latin typeface="굴림체"/>
                  <a:ea typeface="굴림체"/>
                </a:rPr>
                <a:t>∙</a:t>
              </a:r>
              <a:r>
                <a:rPr lang="ko-KR" altLang="en-US" b="0" dirty="0" smtClean="0">
                  <a:latin typeface="08서울남산체 EB" pitchFamily="18" charset="-127"/>
                  <a:ea typeface="08서울남산체 EB" pitchFamily="18" charset="-127"/>
                </a:rPr>
                <a:t>선진화 </a:t>
              </a:r>
            </a:p>
          </p:txBody>
        </p:sp>
      </p:grpSp>
      <p:grpSp>
        <p:nvGrpSpPr>
          <p:cNvPr id="86" name="그룹 85"/>
          <p:cNvGrpSpPr/>
          <p:nvPr/>
        </p:nvGrpSpPr>
        <p:grpSpPr>
          <a:xfrm>
            <a:off x="0" y="2338247"/>
            <a:ext cx="5403850" cy="1006475"/>
            <a:chOff x="0" y="2384499"/>
            <a:chExt cx="5403850" cy="1006475"/>
          </a:xfrm>
        </p:grpSpPr>
        <p:sp>
          <p:nvSpPr>
            <p:cNvPr id="79" name="Rectangle 10"/>
            <p:cNvSpPr>
              <a:spLocks noChangeArrowheads="1"/>
            </p:cNvSpPr>
            <p:nvPr/>
          </p:nvSpPr>
          <p:spPr bwMode="gray">
            <a:xfrm>
              <a:off x="0" y="2636912"/>
              <a:ext cx="4665663" cy="719137"/>
            </a:xfrm>
            <a:prstGeom prst="rect">
              <a:avLst/>
            </a:prstGeom>
            <a:gradFill rotWithShape="1">
              <a:gsLst>
                <a:gs pos="0">
                  <a:srgbClr val="93B1FD">
                    <a:gamma/>
                    <a:tint val="0"/>
                    <a:invGamma/>
                    <a:alpha val="80000"/>
                  </a:srgbClr>
                </a:gs>
                <a:gs pos="100000">
                  <a:srgbClr val="93B1FD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 b="0" dirty="0">
                <a:latin typeface="08서울남산체 EB" pitchFamily="18" charset="-127"/>
                <a:ea typeface="08서울남산체 EB" pitchFamily="18" charset="-127"/>
              </a:endParaRPr>
            </a:p>
          </p:txBody>
        </p:sp>
        <p:grpSp>
          <p:nvGrpSpPr>
            <p:cNvPr id="80" name="Group 11"/>
            <p:cNvGrpSpPr>
              <a:grpSpLocks/>
            </p:cNvGrpSpPr>
            <p:nvPr/>
          </p:nvGrpSpPr>
          <p:grpSpPr bwMode="auto">
            <a:xfrm>
              <a:off x="4316413" y="2384499"/>
              <a:ext cx="1087437" cy="1006475"/>
              <a:chOff x="3938" y="1968"/>
              <a:chExt cx="430" cy="437"/>
            </a:xfrm>
          </p:grpSpPr>
          <p:grpSp>
            <p:nvGrpSpPr>
              <p:cNvPr id="81" name="Group 12"/>
              <p:cNvGrpSpPr>
                <a:grpSpLocks/>
              </p:cNvGrpSpPr>
              <p:nvPr/>
            </p:nvGrpSpPr>
            <p:grpSpPr bwMode="auto">
              <a:xfrm>
                <a:off x="3938" y="1968"/>
                <a:ext cx="430" cy="437"/>
                <a:chOff x="2016" y="1920"/>
                <a:chExt cx="1680" cy="1680"/>
              </a:xfrm>
            </p:grpSpPr>
            <p:sp>
              <p:nvSpPr>
                <p:cNvPr id="83" name="Oval 13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3B1FD"/>
                    </a:gs>
                    <a:gs pos="100000">
                      <a:srgbClr val="93B1FD">
                        <a:gamma/>
                        <a:shade val="30196"/>
                        <a:invGamma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84" name="Freeform 14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rgbClr val="93B1FD"/>
                    </a:gs>
                  </a:gsLst>
                  <a:lin ang="5400000" scaled="1"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</p:grpSp>
          <p:sp>
            <p:nvSpPr>
              <p:cNvPr id="82" name="Text Box 15"/>
              <p:cNvSpPr txBox="1">
                <a:spLocks noChangeArrowheads="1"/>
              </p:cNvSpPr>
              <p:nvPr/>
            </p:nvSpPr>
            <p:spPr bwMode="gray">
              <a:xfrm>
                <a:off x="4070" y="2028"/>
                <a:ext cx="160" cy="2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latinLnBrk="0" hangingPunct="0"/>
                <a:r>
                  <a:rPr kumimoji="0" lang="en-US" altLang="ko-KR" sz="2400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2</a:t>
                </a:r>
                <a:endParaRPr kumimoji="0" lang="en-US" altLang="ko-KR" sz="2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endParaRPr>
              </a:p>
            </p:txBody>
          </p:sp>
        </p:grpSp>
        <p:sp>
          <p:nvSpPr>
            <p:cNvPr id="85" name="Text Box 9"/>
            <p:cNvSpPr txBox="1">
              <a:spLocks noChangeArrowheads="1"/>
            </p:cNvSpPr>
            <p:nvPr/>
          </p:nvSpPr>
          <p:spPr bwMode="auto">
            <a:xfrm>
              <a:off x="974564" y="2635470"/>
              <a:ext cx="3240360" cy="67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 eaLnBrk="0" latinLnBrk="0" hangingPunct="0"/>
              <a:r>
                <a:rPr lang="ko-KR" altLang="en-US" sz="2200" b="0" dirty="0" smtClean="0">
                  <a:latin typeface="08서울남산체 EB" pitchFamily="18" charset="-127"/>
                  <a:ea typeface="08서울남산체 EB" pitchFamily="18" charset="-127"/>
                </a:rPr>
                <a:t>영세 소상공인 협동조합</a:t>
              </a:r>
              <a:endParaRPr lang="en-US" altLang="ko-KR" sz="2200" b="0" dirty="0" smtClean="0">
                <a:latin typeface="08서울남산체 EB" pitchFamily="18" charset="-127"/>
                <a:ea typeface="08서울남산체 EB" pitchFamily="18" charset="-127"/>
              </a:endParaRPr>
            </a:p>
            <a:p>
              <a:pPr algn="r" eaLnBrk="0" latinLnBrk="0" hangingPunct="0"/>
              <a:r>
                <a:rPr lang="en-US" altLang="ko-KR" b="0" dirty="0" smtClean="0">
                  <a:latin typeface="08서울남산체 EB" pitchFamily="18" charset="-127"/>
                  <a:ea typeface="08서울남산체 EB" pitchFamily="18" charset="-127"/>
                </a:rPr>
                <a:t>- SSM </a:t>
              </a:r>
              <a:r>
                <a:rPr lang="ko-KR" altLang="en-US" b="0" dirty="0" smtClean="0">
                  <a:latin typeface="08서울남산체 EB" pitchFamily="18" charset="-127"/>
                  <a:ea typeface="08서울남산체 EB" pitchFamily="18" charset="-127"/>
                </a:rPr>
                <a:t>등에</a:t>
              </a:r>
              <a:r>
                <a:rPr lang="en-US" altLang="ko-KR" b="0" dirty="0" smtClean="0">
                  <a:latin typeface="08서울남산체 EB" pitchFamily="18" charset="-127"/>
                  <a:ea typeface="08서울남산체 EB" pitchFamily="18" charset="-127"/>
                </a:rPr>
                <a:t> </a:t>
              </a:r>
              <a:r>
                <a:rPr lang="ko-KR" altLang="en-US" b="0" dirty="0" smtClean="0">
                  <a:latin typeface="08서울남산체 EB" pitchFamily="18" charset="-127"/>
                  <a:ea typeface="08서울남산체 EB" pitchFamily="18" charset="-127"/>
                </a:rPr>
                <a:t>대한 경쟁력 강화</a:t>
              </a:r>
            </a:p>
          </p:txBody>
        </p:sp>
      </p:grpSp>
      <p:grpSp>
        <p:nvGrpSpPr>
          <p:cNvPr id="93" name="그룹 92"/>
          <p:cNvGrpSpPr/>
          <p:nvPr/>
        </p:nvGrpSpPr>
        <p:grpSpPr>
          <a:xfrm>
            <a:off x="70598" y="5628145"/>
            <a:ext cx="7631199" cy="1001713"/>
            <a:chOff x="70598" y="5628145"/>
            <a:chExt cx="7631199" cy="1001713"/>
          </a:xfrm>
        </p:grpSpPr>
        <p:sp>
          <p:nvSpPr>
            <p:cNvPr id="42" name="Rectangle 3"/>
            <p:cNvSpPr>
              <a:spLocks noChangeArrowheads="1"/>
            </p:cNvSpPr>
            <p:nvPr/>
          </p:nvSpPr>
          <p:spPr bwMode="gray">
            <a:xfrm>
              <a:off x="70598" y="5732655"/>
              <a:ext cx="7020272" cy="719137"/>
            </a:xfrm>
            <a:prstGeom prst="rect">
              <a:avLst/>
            </a:prstGeom>
            <a:gradFill rotWithShape="1">
              <a:gsLst>
                <a:gs pos="0">
                  <a:srgbClr val="FF6699">
                    <a:gamma/>
                    <a:tint val="0"/>
                    <a:invGamma/>
                    <a:alpha val="80000"/>
                  </a:srgbClr>
                </a:gs>
                <a:gs pos="100000">
                  <a:srgbClr val="FF6699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3" name="Oval 6"/>
            <p:cNvSpPr>
              <a:spLocks noChangeArrowheads="1"/>
            </p:cNvSpPr>
            <p:nvPr/>
          </p:nvSpPr>
          <p:spPr bwMode="gray">
            <a:xfrm>
              <a:off x="6603247" y="5628145"/>
              <a:ext cx="1098550" cy="1001713"/>
            </a:xfrm>
            <a:prstGeom prst="ellipse">
              <a:avLst/>
            </a:prstGeom>
            <a:gradFill rotWithShape="1">
              <a:gsLst>
                <a:gs pos="0">
                  <a:srgbClr val="FF9999"/>
                </a:gs>
                <a:gs pos="100000">
                  <a:srgbClr val="FF9999">
                    <a:gamma/>
                    <a:shade val="39216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74" name="Text Box 9"/>
            <p:cNvSpPr txBox="1">
              <a:spLocks noChangeArrowheads="1"/>
            </p:cNvSpPr>
            <p:nvPr/>
          </p:nvSpPr>
          <p:spPr bwMode="auto">
            <a:xfrm>
              <a:off x="1497535" y="5733322"/>
              <a:ext cx="504056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 eaLnBrk="0" latinLnBrk="0" hangingPunct="0"/>
              <a:r>
                <a:rPr lang="ko-KR" altLang="en-US" sz="2400" b="0" dirty="0" smtClean="0">
                  <a:latin typeface="08서울남산체 EB" pitchFamily="18" charset="-127"/>
                  <a:ea typeface="08서울남산체 EB" pitchFamily="18" charset="-127"/>
                </a:rPr>
                <a:t>청년 등 소자본</a:t>
              </a:r>
              <a:r>
                <a:rPr lang="ko-KR" altLang="en-US" sz="2400" b="0" dirty="0" smtClean="0">
                  <a:latin typeface="굴림체"/>
                  <a:ea typeface="굴림체"/>
                </a:rPr>
                <a:t>∙</a:t>
              </a:r>
              <a:r>
                <a:rPr lang="ko-KR" altLang="en-US" sz="2400" b="0" dirty="0" smtClean="0">
                  <a:latin typeface="08서울남산체 EB" pitchFamily="18" charset="-127"/>
                  <a:ea typeface="08서울남산체 EB" pitchFamily="18" charset="-127"/>
                </a:rPr>
                <a:t>소규모 창업협동조합</a:t>
              </a:r>
              <a:endParaRPr lang="en-US" altLang="ko-KR" sz="2200" b="0" dirty="0" smtClean="0">
                <a:latin typeface="08서울남산체 EB" pitchFamily="18" charset="-127"/>
                <a:ea typeface="08서울남산체 EB" pitchFamily="18" charset="-127"/>
              </a:endParaRPr>
            </a:p>
            <a:p>
              <a:pPr algn="r" eaLnBrk="0" latinLnBrk="0" hangingPunct="0"/>
              <a:r>
                <a:rPr lang="en-US" altLang="ko-KR" b="0" dirty="0" smtClean="0">
                  <a:latin typeface="08서울남산체 EB" pitchFamily="18" charset="-127"/>
                  <a:ea typeface="08서울남산체 EB" pitchFamily="18" charset="-127"/>
                </a:rPr>
                <a:t>- </a:t>
              </a:r>
              <a:r>
                <a:rPr lang="ko-KR" altLang="en-US" b="0" dirty="0" smtClean="0">
                  <a:latin typeface="08서울남산체 EB" pitchFamily="18" charset="-127"/>
                  <a:ea typeface="08서울남산체 EB" pitchFamily="18" charset="-127"/>
                </a:rPr>
                <a:t>청년</a:t>
              </a:r>
              <a:r>
                <a:rPr lang="ko-KR" altLang="en-US" b="0" dirty="0" smtClean="0">
                  <a:latin typeface="굴림체"/>
                  <a:ea typeface="굴림체"/>
                </a:rPr>
                <a:t>∙</a:t>
              </a:r>
              <a:r>
                <a:rPr lang="ko-KR" altLang="en-US" b="0" dirty="0" smtClean="0">
                  <a:latin typeface="08서울남산체 EB" pitchFamily="18" charset="-127"/>
                  <a:ea typeface="08서울남산체 EB" pitchFamily="18" charset="-127"/>
                </a:rPr>
                <a:t>벤처창업</a:t>
              </a:r>
              <a:r>
                <a:rPr lang="en-US" altLang="ko-KR" b="0" dirty="0" smtClean="0">
                  <a:latin typeface="08서울남산체 EB" pitchFamily="18" charset="-127"/>
                  <a:ea typeface="08서울남산체 EB" pitchFamily="18" charset="-127"/>
                </a:rPr>
                <a:t> </a:t>
              </a:r>
              <a:r>
                <a:rPr lang="ko-KR" altLang="en-US" b="0" dirty="0" smtClean="0">
                  <a:latin typeface="08서울남산체 EB" pitchFamily="18" charset="-127"/>
                  <a:ea typeface="08서울남산체 EB" pitchFamily="18" charset="-127"/>
                </a:rPr>
                <a:t>등을 통한</a:t>
              </a:r>
              <a:r>
                <a:rPr lang="en-US" altLang="ko-KR" b="0" dirty="0" smtClean="0">
                  <a:latin typeface="08서울남산체 EB" pitchFamily="18" charset="-127"/>
                  <a:ea typeface="08서울남산체 EB" pitchFamily="18" charset="-127"/>
                </a:rPr>
                <a:t> </a:t>
              </a:r>
              <a:r>
                <a:rPr lang="ko-KR" altLang="en-US" b="0" dirty="0" smtClean="0">
                  <a:latin typeface="08서울남산체 EB" pitchFamily="18" charset="-127"/>
                  <a:ea typeface="08서울남산체 EB" pitchFamily="18" charset="-127"/>
                </a:rPr>
                <a:t>기술혁신 활성화</a:t>
              </a:r>
            </a:p>
          </p:txBody>
        </p:sp>
        <p:sp>
          <p:nvSpPr>
            <p:cNvPr id="44" name="Freeform 7"/>
            <p:cNvSpPr>
              <a:spLocks/>
            </p:cNvSpPr>
            <p:nvPr/>
          </p:nvSpPr>
          <p:spPr bwMode="gray">
            <a:xfrm>
              <a:off x="6748611" y="5661248"/>
              <a:ext cx="847725" cy="377825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9999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2" name="Text Box 28"/>
            <p:cNvSpPr txBox="1">
              <a:spLocks noChangeArrowheads="1"/>
            </p:cNvSpPr>
            <p:nvPr/>
          </p:nvSpPr>
          <p:spPr bwMode="gray">
            <a:xfrm>
              <a:off x="6969985" y="5786798"/>
              <a:ext cx="404278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latinLnBrk="0" hangingPunct="0"/>
              <a:r>
                <a:rPr kumimoji="0" lang="en-US" altLang="ko-KR" sz="24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5</a:t>
              </a:r>
              <a:endParaRPr kumimoji="0" lang="en-US" altLang="ko-KR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7224" y="2042805"/>
            <a:ext cx="7733206" cy="2100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55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질의와 답변</a:t>
            </a:r>
            <a:r>
              <a:rPr lang="en-US" altLang="ko-KR" sz="55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(</a:t>
            </a:r>
            <a:r>
              <a:rPr lang="en-US" altLang="ko-KR" sz="5500" b="0" dirty="0" err="1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QnA</a:t>
            </a:r>
            <a:r>
              <a:rPr lang="en-US" altLang="ko-KR" sz="55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altLang="ko-KR" sz="32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“</a:t>
            </a:r>
            <a:r>
              <a:rPr lang="ko-KR" altLang="en-US" sz="32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협동조합</a:t>
            </a:r>
            <a:r>
              <a:rPr lang="en-US" altLang="ko-KR" sz="32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!  </a:t>
            </a:r>
            <a:r>
              <a:rPr lang="ko-KR" altLang="en-US" sz="32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어렵지 않아요</a:t>
            </a:r>
            <a:r>
              <a:rPr lang="en-US" altLang="ko-KR" sz="32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~”</a:t>
            </a:r>
            <a:endParaRPr lang="ko-KR" altLang="en-US" sz="3200" b="0" dirty="0">
              <a:solidFill>
                <a:srgbClr val="FF5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08서울남산체 EB" pitchFamily="18" charset="-127"/>
              <a:ea typeface="08서울남산체 EB" pitchFamily="18" charset="-127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285852" y="4554"/>
            <a:ext cx="78581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Part2.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협동조합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!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어렵지 않아요 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–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질의와 답변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(</a:t>
            </a:r>
            <a:r>
              <a:rPr lang="en-US" altLang="ko-KR" sz="2000" b="0" dirty="0" err="1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QnA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)</a:t>
            </a:r>
            <a:endParaRPr lang="ko-KR" altLang="en-US" sz="2000" b="0" dirty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 b="1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6</a:t>
            </a:fld>
            <a:endParaRPr lang="ko-KR" altLang="en-US" sz="1200" b="1" dirty="0">
              <a:latin typeface="Arial" pitchFamily="34" charset="0"/>
              <a:ea typeface="HY헤드라인M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285992"/>
            <a:ext cx="9144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5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그러나 자연은 평화롭게 </a:t>
            </a:r>
            <a:endParaRPr lang="en-US" altLang="ko-KR" sz="6500" b="0" dirty="0" smtClean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  <a:p>
            <a:pPr algn="ctr"/>
            <a:r>
              <a:rPr lang="ko-KR" altLang="en-US" sz="6500" b="0" dirty="0" smtClean="0">
                <a:solidFill>
                  <a:srgbClr val="5171FB"/>
                </a:solidFill>
                <a:latin typeface="08서울남산체 EB" pitchFamily="18" charset="-127"/>
                <a:ea typeface="08서울남산체 EB" pitchFamily="18" charset="-127"/>
              </a:rPr>
              <a:t>협력</a:t>
            </a:r>
            <a:r>
              <a:rPr lang="ko-KR" altLang="en-US" sz="65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을 하기도 합니다</a:t>
            </a:r>
            <a:r>
              <a:rPr lang="en-US" altLang="ko-KR" sz="65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.</a:t>
            </a:r>
            <a:endParaRPr lang="ko-KR" altLang="en-US" sz="6500" b="0" dirty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8" name="그림 7" descr="그림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143504" y="28494"/>
            <a:ext cx="40004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Part1.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협동조합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!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어렵지 않아요</a:t>
            </a:r>
            <a:endParaRPr lang="ko-KR" altLang="en-US" sz="2000" b="0" dirty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 b="1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7</a:t>
            </a:fld>
            <a:endParaRPr lang="ko-KR" altLang="en-US" sz="1200" b="1" dirty="0">
              <a:latin typeface="Arial" pitchFamily="34" charset="0"/>
              <a:ea typeface="HY헤드라인M" pitchFamily="18" charset="-127"/>
            </a:endParaRPr>
          </a:p>
        </p:txBody>
      </p:sp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620688"/>
            <a:ext cx="9144000" cy="553073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5143504" y="28494"/>
            <a:ext cx="40004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Part1.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협동조합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!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어렵지 않아요</a:t>
            </a:r>
            <a:endParaRPr lang="ko-KR" altLang="en-US" sz="2000" b="0" dirty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7" name="그림 6" descr="그림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903850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 b="1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8</a:t>
            </a:fld>
            <a:endParaRPr lang="ko-KR" altLang="en-US" sz="1200" b="1" dirty="0">
              <a:latin typeface="Arial" pitchFamily="34" charset="0"/>
              <a:ea typeface="HY헤드라인M" pitchFamily="18" charset="-127"/>
            </a:endParaRPr>
          </a:p>
        </p:txBody>
      </p:sp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9200"/>
            <a:ext cx="9144000" cy="562573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그림 6" descr="그림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5143504" y="28494"/>
            <a:ext cx="40004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Part1.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협동조합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!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어렵지 않아요</a:t>
            </a:r>
            <a:endParaRPr lang="ko-KR" altLang="en-US" sz="2000" b="0" dirty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903850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8715375" y="6572250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6000"/>
              <a:buFont typeface="Wingdings" pitchFamily="2" charset="2"/>
              <a:buNone/>
            </a:pPr>
            <a:fld id="{33CF5A9F-8F30-4BFA-876E-66A992922B10}" type="slidenum">
              <a:rPr lang="en-US" altLang="ko-KR" sz="1200" b="1">
                <a:latin typeface="Arial" pitchFamily="34" charset="0"/>
                <a:ea typeface="HY헤드라인M" pitchFamily="18" charset="-127"/>
              </a:rPr>
              <a:pPr algn="ctr">
                <a:spcBef>
                  <a:spcPct val="50000"/>
                </a:spcBef>
                <a:buSzPct val="86000"/>
                <a:buFont typeface="Wingdings" pitchFamily="2" charset="2"/>
                <a:buNone/>
              </a:pPr>
              <a:t>9</a:t>
            </a:fld>
            <a:endParaRPr lang="ko-KR" altLang="en-US" sz="1200" b="1" dirty="0">
              <a:latin typeface="Arial" pitchFamily="34" charset="0"/>
              <a:ea typeface="HY헤드라인M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0792" y="2500306"/>
            <a:ext cx="8893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우리도 </a:t>
            </a:r>
            <a:r>
              <a:rPr lang="ko-KR" altLang="en-US" sz="5400" b="0" dirty="0" smtClean="0">
                <a:solidFill>
                  <a:srgbClr val="FF5050"/>
                </a:solidFill>
                <a:latin typeface="08서울남산체 EB" pitchFamily="18" charset="-127"/>
                <a:ea typeface="08서울남산체 EB" pitchFamily="18" charset="-127"/>
              </a:rPr>
              <a:t>경쟁</a:t>
            </a:r>
            <a:r>
              <a:rPr lang="ko-KR" altLang="en-US" sz="54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을 하며 살아갑니다</a:t>
            </a:r>
            <a:r>
              <a:rPr lang="en-US" altLang="ko-KR" sz="5400" b="0" dirty="0" smtClean="0">
                <a:solidFill>
                  <a:schemeClr val="tx1"/>
                </a:solidFill>
                <a:latin typeface="08서울남산체 EB" pitchFamily="18" charset="-127"/>
                <a:ea typeface="08서울남산체 EB" pitchFamily="18" charset="-127"/>
              </a:rPr>
              <a:t>.</a:t>
            </a:r>
            <a:endParaRPr lang="ko-KR" altLang="en-US" sz="5400" b="0" dirty="0">
              <a:solidFill>
                <a:schemeClr val="tx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  <p:pic>
        <p:nvPicPr>
          <p:cNvPr id="8" name="그림 7" descr="그림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6357958"/>
            <a:ext cx="1085087" cy="381826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143504" y="28494"/>
            <a:ext cx="40004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Part1.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협동조합</a:t>
            </a:r>
            <a:r>
              <a:rPr lang="en-US" altLang="ko-KR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! </a:t>
            </a:r>
            <a:r>
              <a:rPr lang="ko-KR" altLang="en-US" sz="2000" b="0" dirty="0" smtClean="0">
                <a:solidFill>
                  <a:schemeClr val="bg1"/>
                </a:solidFill>
                <a:latin typeface="08서울남산체 EB" pitchFamily="18" charset="-127"/>
                <a:ea typeface="08서울남산체 EB" pitchFamily="18" charset="-127"/>
                <a:cs typeface="+mj-cs"/>
              </a:rPr>
              <a:t>어렵지 않아요</a:t>
            </a:r>
            <a:endParaRPr lang="ko-KR" altLang="en-US" sz="2000" b="0" dirty="0">
              <a:solidFill>
                <a:schemeClr val="bg1"/>
              </a:solidFill>
              <a:latin typeface="08서울남산체 EB" pitchFamily="18" charset="-127"/>
              <a:ea typeface="08서울남산체 EB" pitchFamily="18" charset="-127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3_PresShow">
  <a:themeElements>
    <a:clrScheme name="흐름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3_PresShow">
      <a:majorFont>
        <a:latin typeface="Trebuchet MS"/>
        <a:ea typeface="HY헤드라인M"/>
        <a:cs typeface=""/>
      </a:majorFont>
      <a:minorFont>
        <a:latin typeface="Trebuchet MS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171450" marR="0" indent="-171450" algn="ctr" defTabSz="914400" rtl="0" eaLnBrk="1" fontAlgn="base" latinLnBrk="0" hangingPunct="1">
          <a:lnSpc>
            <a:spcPct val="90000"/>
          </a:lnSpc>
          <a:spcBef>
            <a:spcPct val="40000"/>
          </a:spcBef>
          <a:spcAft>
            <a:spcPct val="0"/>
          </a:spcAft>
          <a:buClrTx/>
          <a:buSzPct val="130000"/>
          <a:buFontTx/>
          <a:buNone/>
          <a:tabLst/>
          <a:defRPr kumimoji="1" lang="ko-KR" altLang="en-US" sz="1600" b="1" i="0" u="none" strike="noStrike" cap="none" normalizeH="0" baseline="0" smtClean="0">
            <a:ln>
              <a:noFill/>
            </a:ln>
            <a:solidFill>
              <a:srgbClr val="7A3D00"/>
            </a:solidFill>
            <a:effectLst/>
            <a:latin typeface="HY헤드라인M" pitchFamily="18" charset="-127"/>
            <a:ea typeface="HY헤드라인M" pitchFamily="18" charset="-127"/>
            <a:cs typeface="한컴바탕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171450" marR="0" indent="-171450" algn="ctr" defTabSz="914400" rtl="0" eaLnBrk="1" fontAlgn="base" latinLnBrk="0" hangingPunct="1">
          <a:lnSpc>
            <a:spcPct val="90000"/>
          </a:lnSpc>
          <a:spcBef>
            <a:spcPct val="40000"/>
          </a:spcBef>
          <a:spcAft>
            <a:spcPct val="0"/>
          </a:spcAft>
          <a:buClrTx/>
          <a:buSzPct val="130000"/>
          <a:buFontTx/>
          <a:buNone/>
          <a:tabLst/>
          <a:defRPr kumimoji="1" lang="ko-KR" altLang="en-US" sz="1600" b="1" i="0" u="none" strike="noStrike" cap="none" normalizeH="0" baseline="0" smtClean="0">
            <a:ln>
              <a:noFill/>
            </a:ln>
            <a:solidFill>
              <a:srgbClr val="7A3D00"/>
            </a:solidFill>
            <a:effectLst/>
            <a:latin typeface="HY헤드라인M" pitchFamily="18" charset="-127"/>
            <a:ea typeface="HY헤드라인M" pitchFamily="18" charset="-127"/>
            <a:cs typeface="한컴바탕" pitchFamily="18" charset="2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3800" b="0" smtClean="0">
            <a:solidFill>
              <a:schemeClr val="bg1"/>
            </a:solidFill>
            <a:latin typeface="다음_SemiBold" pitchFamily="2" charset="-127"/>
            <a:ea typeface="다음_SemiBold" pitchFamily="2" charset="-127"/>
          </a:defRPr>
        </a:defPPr>
      </a:lstStyle>
    </a:txDef>
  </a:objectDefaults>
  <a:extraClrSchemeLst>
    <a:extraClrScheme>
      <a:clrScheme name="3_PresShow 1">
        <a:dk1>
          <a:srgbClr val="000000"/>
        </a:dk1>
        <a:lt1>
          <a:srgbClr val="FFFFFF"/>
        </a:lt1>
        <a:dk2>
          <a:srgbClr val="3783FF"/>
        </a:dk2>
        <a:lt2>
          <a:srgbClr val="295595"/>
        </a:lt2>
        <a:accent1>
          <a:srgbClr val="295595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CB4C8"/>
        </a:accent5>
        <a:accent6>
          <a:srgbClr val="E7E7E7"/>
        </a:accent6>
        <a:hlink>
          <a:srgbClr val="000000"/>
        </a:hlink>
        <a:folHlink>
          <a:srgbClr val="DDF2F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PresShow">
  <a:themeElements>
    <a:clrScheme name="흐름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3_PresShow">
      <a:majorFont>
        <a:latin typeface="Trebuchet MS"/>
        <a:ea typeface="HY헤드라인M"/>
        <a:cs typeface=""/>
      </a:majorFont>
      <a:minorFont>
        <a:latin typeface="Trebuchet MS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171450" marR="0" indent="-171450" algn="ctr" defTabSz="914400" rtl="0" eaLnBrk="1" fontAlgn="base" latinLnBrk="0" hangingPunct="1">
          <a:lnSpc>
            <a:spcPct val="90000"/>
          </a:lnSpc>
          <a:spcBef>
            <a:spcPct val="40000"/>
          </a:spcBef>
          <a:spcAft>
            <a:spcPct val="0"/>
          </a:spcAft>
          <a:buClrTx/>
          <a:buSzPct val="130000"/>
          <a:buFontTx/>
          <a:buNone/>
          <a:tabLst/>
          <a:defRPr kumimoji="1" lang="ko-KR" altLang="en-US" sz="1600" b="1" i="0" u="none" strike="noStrike" cap="none" normalizeH="0" baseline="0" smtClean="0">
            <a:ln>
              <a:noFill/>
            </a:ln>
            <a:solidFill>
              <a:srgbClr val="7A3D00"/>
            </a:solidFill>
            <a:effectLst/>
            <a:latin typeface="HY헤드라인M" pitchFamily="18" charset="-127"/>
            <a:ea typeface="HY헤드라인M" pitchFamily="18" charset="-127"/>
            <a:cs typeface="한컴바탕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171450" marR="0" indent="-171450" algn="ctr" defTabSz="914400" rtl="0" eaLnBrk="1" fontAlgn="base" latinLnBrk="0" hangingPunct="1">
          <a:lnSpc>
            <a:spcPct val="90000"/>
          </a:lnSpc>
          <a:spcBef>
            <a:spcPct val="40000"/>
          </a:spcBef>
          <a:spcAft>
            <a:spcPct val="0"/>
          </a:spcAft>
          <a:buClrTx/>
          <a:buSzPct val="130000"/>
          <a:buFontTx/>
          <a:buNone/>
          <a:tabLst/>
          <a:defRPr kumimoji="1" lang="ko-KR" altLang="en-US" sz="1600" b="1" i="0" u="none" strike="noStrike" cap="none" normalizeH="0" baseline="0" smtClean="0">
            <a:ln>
              <a:noFill/>
            </a:ln>
            <a:solidFill>
              <a:srgbClr val="7A3D00"/>
            </a:solidFill>
            <a:effectLst/>
            <a:latin typeface="HY헤드라인M" pitchFamily="18" charset="-127"/>
            <a:ea typeface="HY헤드라인M" pitchFamily="18" charset="-127"/>
            <a:cs typeface="한컴바탕" pitchFamily="18" charset="2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3800" b="0" smtClean="0">
            <a:solidFill>
              <a:schemeClr val="bg1"/>
            </a:solidFill>
            <a:latin typeface="다음_SemiBold" pitchFamily="2" charset="-127"/>
            <a:ea typeface="다음_SemiBold" pitchFamily="2" charset="-127"/>
          </a:defRPr>
        </a:defPPr>
      </a:lstStyle>
    </a:txDef>
  </a:objectDefaults>
  <a:extraClrSchemeLst>
    <a:extraClrScheme>
      <a:clrScheme name="3_PresShow 1">
        <a:dk1>
          <a:srgbClr val="000000"/>
        </a:dk1>
        <a:lt1>
          <a:srgbClr val="FFFFFF"/>
        </a:lt1>
        <a:dk2>
          <a:srgbClr val="3783FF"/>
        </a:dk2>
        <a:lt2>
          <a:srgbClr val="295595"/>
        </a:lt2>
        <a:accent1>
          <a:srgbClr val="295595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CB4C8"/>
        </a:accent5>
        <a:accent6>
          <a:srgbClr val="E7E7E7"/>
        </a:accent6>
        <a:hlink>
          <a:srgbClr val="000000"/>
        </a:hlink>
        <a:folHlink>
          <a:srgbClr val="DDF2F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PresShow">
  <a:themeElements>
    <a:clrScheme name="흐름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3_PresShow">
      <a:majorFont>
        <a:latin typeface="Trebuchet MS"/>
        <a:ea typeface="HY헤드라인M"/>
        <a:cs typeface=""/>
      </a:majorFont>
      <a:minorFont>
        <a:latin typeface="Trebuchet MS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171450" marR="0" indent="-171450" algn="ctr" defTabSz="914400" rtl="0" eaLnBrk="1" fontAlgn="base" latinLnBrk="0" hangingPunct="1">
          <a:lnSpc>
            <a:spcPct val="90000"/>
          </a:lnSpc>
          <a:spcBef>
            <a:spcPct val="40000"/>
          </a:spcBef>
          <a:spcAft>
            <a:spcPct val="0"/>
          </a:spcAft>
          <a:buClrTx/>
          <a:buSzPct val="130000"/>
          <a:buFontTx/>
          <a:buNone/>
          <a:tabLst/>
          <a:defRPr kumimoji="1" lang="ko-KR" altLang="en-US" sz="1600" b="1" i="0" u="none" strike="noStrike" cap="none" normalizeH="0" baseline="0" smtClean="0">
            <a:ln>
              <a:noFill/>
            </a:ln>
            <a:solidFill>
              <a:srgbClr val="7A3D00"/>
            </a:solidFill>
            <a:effectLst/>
            <a:latin typeface="HY헤드라인M" pitchFamily="18" charset="-127"/>
            <a:ea typeface="HY헤드라인M" pitchFamily="18" charset="-127"/>
            <a:cs typeface="한컴바탕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171450" marR="0" indent="-171450" algn="ctr" defTabSz="914400" rtl="0" eaLnBrk="1" fontAlgn="base" latinLnBrk="0" hangingPunct="1">
          <a:lnSpc>
            <a:spcPct val="90000"/>
          </a:lnSpc>
          <a:spcBef>
            <a:spcPct val="40000"/>
          </a:spcBef>
          <a:spcAft>
            <a:spcPct val="0"/>
          </a:spcAft>
          <a:buClrTx/>
          <a:buSzPct val="130000"/>
          <a:buFontTx/>
          <a:buNone/>
          <a:tabLst/>
          <a:defRPr kumimoji="1" lang="ko-KR" altLang="en-US" sz="1600" b="1" i="0" u="none" strike="noStrike" cap="none" normalizeH="0" baseline="0" smtClean="0">
            <a:ln>
              <a:noFill/>
            </a:ln>
            <a:solidFill>
              <a:srgbClr val="7A3D00"/>
            </a:solidFill>
            <a:effectLst/>
            <a:latin typeface="HY헤드라인M" pitchFamily="18" charset="-127"/>
            <a:ea typeface="HY헤드라인M" pitchFamily="18" charset="-127"/>
            <a:cs typeface="한컴바탕" pitchFamily="18" charset="2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3800" b="0" smtClean="0">
            <a:solidFill>
              <a:schemeClr val="bg1"/>
            </a:solidFill>
            <a:latin typeface="다음_SemiBold" pitchFamily="2" charset="-127"/>
            <a:ea typeface="다음_SemiBold" pitchFamily="2" charset="-127"/>
          </a:defRPr>
        </a:defPPr>
      </a:lstStyle>
    </a:txDef>
  </a:objectDefaults>
  <a:extraClrSchemeLst>
    <a:extraClrScheme>
      <a:clrScheme name="3_PresShow 1">
        <a:dk1>
          <a:srgbClr val="000000"/>
        </a:dk1>
        <a:lt1>
          <a:srgbClr val="FFFFFF"/>
        </a:lt1>
        <a:dk2>
          <a:srgbClr val="3783FF"/>
        </a:dk2>
        <a:lt2>
          <a:srgbClr val="295595"/>
        </a:lt2>
        <a:accent1>
          <a:srgbClr val="295595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CB4C8"/>
        </a:accent5>
        <a:accent6>
          <a:srgbClr val="E7E7E7"/>
        </a:accent6>
        <a:hlink>
          <a:srgbClr val="000000"/>
        </a:hlink>
        <a:folHlink>
          <a:srgbClr val="DDF2F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PresShow">
  <a:themeElements>
    <a:clrScheme name="흐름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3_PresShow">
      <a:majorFont>
        <a:latin typeface="Trebuchet MS"/>
        <a:ea typeface="HY헤드라인M"/>
        <a:cs typeface=""/>
      </a:majorFont>
      <a:minorFont>
        <a:latin typeface="Trebuchet MS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171450" marR="0" indent="-171450" algn="ctr" defTabSz="914400" rtl="0" eaLnBrk="1" fontAlgn="base" latinLnBrk="0" hangingPunct="1">
          <a:lnSpc>
            <a:spcPct val="90000"/>
          </a:lnSpc>
          <a:spcBef>
            <a:spcPct val="40000"/>
          </a:spcBef>
          <a:spcAft>
            <a:spcPct val="0"/>
          </a:spcAft>
          <a:buClrTx/>
          <a:buSzPct val="130000"/>
          <a:buFontTx/>
          <a:buNone/>
          <a:tabLst/>
          <a:defRPr kumimoji="1" lang="ko-KR" altLang="en-US" sz="1600" b="1" i="0" u="none" strike="noStrike" cap="none" normalizeH="0" baseline="0" smtClean="0">
            <a:ln>
              <a:noFill/>
            </a:ln>
            <a:solidFill>
              <a:srgbClr val="7A3D00"/>
            </a:solidFill>
            <a:effectLst/>
            <a:latin typeface="HY헤드라인M" pitchFamily="18" charset="-127"/>
            <a:ea typeface="HY헤드라인M" pitchFamily="18" charset="-127"/>
            <a:cs typeface="한컴바탕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171450" marR="0" indent="-171450" algn="ctr" defTabSz="914400" rtl="0" eaLnBrk="1" fontAlgn="base" latinLnBrk="0" hangingPunct="1">
          <a:lnSpc>
            <a:spcPct val="90000"/>
          </a:lnSpc>
          <a:spcBef>
            <a:spcPct val="40000"/>
          </a:spcBef>
          <a:spcAft>
            <a:spcPct val="0"/>
          </a:spcAft>
          <a:buClrTx/>
          <a:buSzPct val="130000"/>
          <a:buFontTx/>
          <a:buNone/>
          <a:tabLst/>
          <a:defRPr kumimoji="1" lang="ko-KR" altLang="en-US" sz="1600" b="1" i="0" u="none" strike="noStrike" cap="none" normalizeH="0" baseline="0" smtClean="0">
            <a:ln>
              <a:noFill/>
            </a:ln>
            <a:solidFill>
              <a:srgbClr val="7A3D00"/>
            </a:solidFill>
            <a:effectLst/>
            <a:latin typeface="HY헤드라인M" pitchFamily="18" charset="-127"/>
            <a:ea typeface="HY헤드라인M" pitchFamily="18" charset="-127"/>
            <a:cs typeface="한컴바탕" pitchFamily="18" charset="2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3800" b="0" smtClean="0">
            <a:solidFill>
              <a:schemeClr val="bg1"/>
            </a:solidFill>
            <a:latin typeface="다음_SemiBold" pitchFamily="2" charset="-127"/>
            <a:ea typeface="다음_SemiBold" pitchFamily="2" charset="-127"/>
          </a:defRPr>
        </a:defPPr>
      </a:lstStyle>
    </a:txDef>
  </a:objectDefaults>
  <a:extraClrSchemeLst>
    <a:extraClrScheme>
      <a:clrScheme name="3_PresShow 1">
        <a:dk1>
          <a:srgbClr val="000000"/>
        </a:dk1>
        <a:lt1>
          <a:srgbClr val="FFFFFF"/>
        </a:lt1>
        <a:dk2>
          <a:srgbClr val="3783FF"/>
        </a:dk2>
        <a:lt2>
          <a:srgbClr val="295595"/>
        </a:lt2>
        <a:accent1>
          <a:srgbClr val="295595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CB4C8"/>
        </a:accent5>
        <a:accent6>
          <a:srgbClr val="E7E7E7"/>
        </a:accent6>
        <a:hlink>
          <a:srgbClr val="000000"/>
        </a:hlink>
        <a:folHlink>
          <a:srgbClr val="DDF2F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PresShow">
  <a:themeElements>
    <a:clrScheme name="흐름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3_PresShow">
      <a:majorFont>
        <a:latin typeface="Trebuchet MS"/>
        <a:ea typeface="HY헤드라인M"/>
        <a:cs typeface=""/>
      </a:majorFont>
      <a:minorFont>
        <a:latin typeface="Trebuchet MS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171450" marR="0" indent="-171450" algn="ctr" defTabSz="914400" rtl="0" eaLnBrk="1" fontAlgn="base" latinLnBrk="0" hangingPunct="1">
          <a:lnSpc>
            <a:spcPct val="90000"/>
          </a:lnSpc>
          <a:spcBef>
            <a:spcPct val="40000"/>
          </a:spcBef>
          <a:spcAft>
            <a:spcPct val="0"/>
          </a:spcAft>
          <a:buClrTx/>
          <a:buSzPct val="130000"/>
          <a:buFontTx/>
          <a:buNone/>
          <a:tabLst/>
          <a:defRPr kumimoji="1" lang="ko-KR" altLang="en-US" sz="1600" b="1" i="0" u="none" strike="noStrike" cap="none" normalizeH="0" baseline="0" smtClean="0">
            <a:ln>
              <a:noFill/>
            </a:ln>
            <a:solidFill>
              <a:srgbClr val="7A3D00"/>
            </a:solidFill>
            <a:effectLst/>
            <a:latin typeface="HY헤드라인M" pitchFamily="18" charset="-127"/>
            <a:ea typeface="HY헤드라인M" pitchFamily="18" charset="-127"/>
            <a:cs typeface="한컴바탕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171450" marR="0" indent="-171450" algn="ctr" defTabSz="914400" rtl="0" eaLnBrk="1" fontAlgn="base" latinLnBrk="0" hangingPunct="1">
          <a:lnSpc>
            <a:spcPct val="90000"/>
          </a:lnSpc>
          <a:spcBef>
            <a:spcPct val="40000"/>
          </a:spcBef>
          <a:spcAft>
            <a:spcPct val="0"/>
          </a:spcAft>
          <a:buClrTx/>
          <a:buSzPct val="130000"/>
          <a:buFontTx/>
          <a:buNone/>
          <a:tabLst/>
          <a:defRPr kumimoji="1" lang="ko-KR" altLang="en-US" sz="1600" b="1" i="0" u="none" strike="noStrike" cap="none" normalizeH="0" baseline="0" smtClean="0">
            <a:ln>
              <a:noFill/>
            </a:ln>
            <a:solidFill>
              <a:srgbClr val="7A3D00"/>
            </a:solidFill>
            <a:effectLst/>
            <a:latin typeface="HY헤드라인M" pitchFamily="18" charset="-127"/>
            <a:ea typeface="HY헤드라인M" pitchFamily="18" charset="-127"/>
            <a:cs typeface="한컴바탕" pitchFamily="18" charset="2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3800" b="0" smtClean="0">
            <a:solidFill>
              <a:schemeClr val="bg1"/>
            </a:solidFill>
            <a:latin typeface="다음_SemiBold" pitchFamily="2" charset="-127"/>
            <a:ea typeface="다음_SemiBold" pitchFamily="2" charset="-127"/>
          </a:defRPr>
        </a:defPPr>
      </a:lstStyle>
    </a:txDef>
  </a:objectDefaults>
  <a:extraClrSchemeLst>
    <a:extraClrScheme>
      <a:clrScheme name="3_PresShow 1">
        <a:dk1>
          <a:srgbClr val="000000"/>
        </a:dk1>
        <a:lt1>
          <a:srgbClr val="FFFFFF"/>
        </a:lt1>
        <a:dk2>
          <a:srgbClr val="3783FF"/>
        </a:dk2>
        <a:lt2>
          <a:srgbClr val="295595"/>
        </a:lt2>
        <a:accent1>
          <a:srgbClr val="295595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CB4C8"/>
        </a:accent5>
        <a:accent6>
          <a:srgbClr val="E7E7E7"/>
        </a:accent6>
        <a:hlink>
          <a:srgbClr val="000000"/>
        </a:hlink>
        <a:folHlink>
          <a:srgbClr val="DDF2F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PresShow">
  <a:themeElements>
    <a:clrScheme name="흐름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3_PresShow">
      <a:majorFont>
        <a:latin typeface="Trebuchet MS"/>
        <a:ea typeface="HY헤드라인M"/>
        <a:cs typeface=""/>
      </a:majorFont>
      <a:minorFont>
        <a:latin typeface="Trebuchet MS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171450" marR="0" indent="-171450" algn="ctr" defTabSz="914400" rtl="0" eaLnBrk="1" fontAlgn="base" latinLnBrk="0" hangingPunct="1">
          <a:lnSpc>
            <a:spcPct val="90000"/>
          </a:lnSpc>
          <a:spcBef>
            <a:spcPct val="40000"/>
          </a:spcBef>
          <a:spcAft>
            <a:spcPct val="0"/>
          </a:spcAft>
          <a:buClrTx/>
          <a:buSzPct val="130000"/>
          <a:buFontTx/>
          <a:buNone/>
          <a:tabLst/>
          <a:defRPr kumimoji="1" lang="ko-KR" altLang="en-US" sz="1600" b="1" i="0" u="none" strike="noStrike" cap="none" normalizeH="0" baseline="0" smtClean="0">
            <a:ln>
              <a:noFill/>
            </a:ln>
            <a:solidFill>
              <a:srgbClr val="7A3D00"/>
            </a:solidFill>
            <a:effectLst/>
            <a:latin typeface="HY헤드라인M" pitchFamily="18" charset="-127"/>
            <a:ea typeface="HY헤드라인M" pitchFamily="18" charset="-127"/>
            <a:cs typeface="한컴바탕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171450" marR="0" indent="-171450" algn="ctr" defTabSz="914400" rtl="0" eaLnBrk="1" fontAlgn="base" latinLnBrk="0" hangingPunct="1">
          <a:lnSpc>
            <a:spcPct val="90000"/>
          </a:lnSpc>
          <a:spcBef>
            <a:spcPct val="40000"/>
          </a:spcBef>
          <a:spcAft>
            <a:spcPct val="0"/>
          </a:spcAft>
          <a:buClrTx/>
          <a:buSzPct val="130000"/>
          <a:buFontTx/>
          <a:buNone/>
          <a:tabLst/>
          <a:defRPr kumimoji="1" lang="ko-KR" altLang="en-US" sz="1600" b="1" i="0" u="none" strike="noStrike" cap="none" normalizeH="0" baseline="0" smtClean="0">
            <a:ln>
              <a:noFill/>
            </a:ln>
            <a:solidFill>
              <a:srgbClr val="7A3D00"/>
            </a:solidFill>
            <a:effectLst/>
            <a:latin typeface="HY헤드라인M" pitchFamily="18" charset="-127"/>
            <a:ea typeface="HY헤드라인M" pitchFamily="18" charset="-127"/>
            <a:cs typeface="한컴바탕" pitchFamily="18" charset="2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3800" b="0" smtClean="0">
            <a:solidFill>
              <a:schemeClr val="bg1"/>
            </a:solidFill>
            <a:latin typeface="다음_SemiBold" pitchFamily="2" charset="-127"/>
            <a:ea typeface="다음_SemiBold" pitchFamily="2" charset="-127"/>
          </a:defRPr>
        </a:defPPr>
      </a:lstStyle>
    </a:txDef>
  </a:objectDefaults>
  <a:extraClrSchemeLst>
    <a:extraClrScheme>
      <a:clrScheme name="3_PresShow 1">
        <a:dk1>
          <a:srgbClr val="000000"/>
        </a:dk1>
        <a:lt1>
          <a:srgbClr val="FFFFFF"/>
        </a:lt1>
        <a:dk2>
          <a:srgbClr val="3783FF"/>
        </a:dk2>
        <a:lt2>
          <a:srgbClr val="295595"/>
        </a:lt2>
        <a:accent1>
          <a:srgbClr val="295595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CB4C8"/>
        </a:accent5>
        <a:accent6>
          <a:srgbClr val="E7E7E7"/>
        </a:accent6>
        <a:hlink>
          <a:srgbClr val="000000"/>
        </a:hlink>
        <a:folHlink>
          <a:srgbClr val="DDF2F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기본 디자인">
  <a:themeElements>
    <a:clrScheme name="종이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1_기본 디자인">
      <a:majorFont>
        <a:latin typeface="굴림체"/>
        <a:ea typeface="굴림체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98538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체" pitchFamily="49" charset="-127"/>
            <a:ea typeface="굴림체" pitchFamily="49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98538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체" pitchFamily="49" charset="-127"/>
            <a:ea typeface="굴림체" pitchFamily="49" charset="-127"/>
          </a:defRPr>
        </a:defPPr>
      </a:lstStyle>
    </a:lnDef>
  </a:objectDefaults>
  <a:extraClrSchemeLst>
    <a:extraClrScheme>
      <a:clrScheme name="1_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PresShow">
  <a:themeElements>
    <a:clrScheme name="흐름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3_PresShow">
      <a:majorFont>
        <a:latin typeface="Trebuchet MS"/>
        <a:ea typeface="HY헤드라인M"/>
        <a:cs typeface=""/>
      </a:majorFont>
      <a:minorFont>
        <a:latin typeface="Trebuchet MS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171450" marR="0" indent="-171450" algn="ctr" defTabSz="914400" rtl="0" eaLnBrk="1" fontAlgn="base" latinLnBrk="0" hangingPunct="1">
          <a:lnSpc>
            <a:spcPct val="90000"/>
          </a:lnSpc>
          <a:spcBef>
            <a:spcPct val="40000"/>
          </a:spcBef>
          <a:spcAft>
            <a:spcPct val="0"/>
          </a:spcAft>
          <a:buClrTx/>
          <a:buSzPct val="130000"/>
          <a:buFontTx/>
          <a:buNone/>
          <a:tabLst/>
          <a:defRPr kumimoji="1" lang="ko-KR" altLang="en-US" sz="1600" b="1" i="0" u="none" strike="noStrike" cap="none" normalizeH="0" baseline="0" smtClean="0">
            <a:ln>
              <a:noFill/>
            </a:ln>
            <a:solidFill>
              <a:srgbClr val="7A3D00"/>
            </a:solidFill>
            <a:effectLst/>
            <a:latin typeface="HY헤드라인M" pitchFamily="18" charset="-127"/>
            <a:ea typeface="HY헤드라인M" pitchFamily="18" charset="-127"/>
            <a:cs typeface="한컴바탕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171450" marR="0" indent="-171450" algn="ctr" defTabSz="914400" rtl="0" eaLnBrk="1" fontAlgn="base" latinLnBrk="0" hangingPunct="1">
          <a:lnSpc>
            <a:spcPct val="90000"/>
          </a:lnSpc>
          <a:spcBef>
            <a:spcPct val="40000"/>
          </a:spcBef>
          <a:spcAft>
            <a:spcPct val="0"/>
          </a:spcAft>
          <a:buClrTx/>
          <a:buSzPct val="130000"/>
          <a:buFontTx/>
          <a:buNone/>
          <a:tabLst/>
          <a:defRPr kumimoji="1" lang="ko-KR" altLang="en-US" sz="1600" b="1" i="0" u="none" strike="noStrike" cap="none" normalizeH="0" baseline="0" smtClean="0">
            <a:ln>
              <a:noFill/>
            </a:ln>
            <a:solidFill>
              <a:srgbClr val="7A3D00"/>
            </a:solidFill>
            <a:effectLst/>
            <a:latin typeface="HY헤드라인M" pitchFamily="18" charset="-127"/>
            <a:ea typeface="HY헤드라인M" pitchFamily="18" charset="-127"/>
            <a:cs typeface="한컴바탕" pitchFamily="18" charset="2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3800" b="0" smtClean="0">
            <a:solidFill>
              <a:schemeClr val="bg1"/>
            </a:solidFill>
            <a:latin typeface="다음_SemiBold" pitchFamily="2" charset="-127"/>
            <a:ea typeface="다음_SemiBold" pitchFamily="2" charset="-127"/>
          </a:defRPr>
        </a:defPPr>
      </a:lstStyle>
    </a:txDef>
  </a:objectDefaults>
  <a:extraClrSchemeLst>
    <a:extraClrScheme>
      <a:clrScheme name="3_PresShow 1">
        <a:dk1>
          <a:srgbClr val="000000"/>
        </a:dk1>
        <a:lt1>
          <a:srgbClr val="FFFFFF"/>
        </a:lt1>
        <a:dk2>
          <a:srgbClr val="3783FF"/>
        </a:dk2>
        <a:lt2>
          <a:srgbClr val="295595"/>
        </a:lt2>
        <a:accent1>
          <a:srgbClr val="295595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CB4C8"/>
        </a:accent5>
        <a:accent6>
          <a:srgbClr val="E7E7E7"/>
        </a:accent6>
        <a:hlink>
          <a:srgbClr val="000000"/>
        </a:hlink>
        <a:folHlink>
          <a:srgbClr val="DDF2F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흐름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15868</TotalTime>
  <Words>1422</Words>
  <Application>Microsoft Office PowerPoint</Application>
  <PresentationFormat>On-screen Show (4:3)</PresentationFormat>
  <Paragraphs>334</Paragraphs>
  <Slides>54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54</vt:i4>
      </vt:variant>
    </vt:vector>
  </HeadingPairs>
  <TitlesOfParts>
    <vt:vector size="78" baseType="lpstr">
      <vt:lpstr>Arial</vt:lpstr>
      <vt:lpstr>08서울남산체 EB</vt:lpstr>
      <vt:lpstr>HY헤드라인M</vt:lpstr>
      <vt:lpstr>한컴바탕</vt:lpstr>
      <vt:lpstr>Wingdings</vt:lpstr>
      <vt:lpstr>굴림체</vt:lpstr>
      <vt:lpstr>맑은 고딕</vt:lpstr>
      <vt:lpstr>굴림</vt:lpstr>
      <vt:lpstr>Verdana</vt:lpstr>
      <vt:lpstr>다음_SemiBold</vt:lpstr>
      <vt:lpstr>Trebuchet MS</vt:lpstr>
      <vt:lpstr>Frutiger 45 Light</vt:lpstr>
      <vt:lpstr>Impact</vt:lpstr>
      <vt:lpstr>Times</vt:lpstr>
      <vt:lpstr>산돌고딕 M</vt:lpstr>
      <vt:lpstr>휴먼둥근헤드라인</vt:lpstr>
      <vt:lpstr>3_PresShow</vt:lpstr>
      <vt:lpstr>5_PresShow</vt:lpstr>
      <vt:lpstr>6_PresShow</vt:lpstr>
      <vt:lpstr>8_PresShow</vt:lpstr>
      <vt:lpstr>7_PresShow</vt:lpstr>
      <vt:lpstr>9_PresShow</vt:lpstr>
      <vt:lpstr>1_기본 디자인</vt:lpstr>
      <vt:lpstr>4_PresShow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협동조합기본법 체계 및 주요내용</vt:lpstr>
      <vt:lpstr>Slide 38</vt:lpstr>
      <vt:lpstr>Slide 39</vt:lpstr>
      <vt:lpstr>Slide 40</vt:lpstr>
      <vt:lpstr>Slide 41</vt:lpstr>
      <vt:lpstr>협동조합기본법에 따른 국가 등의 책무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향후 계획</vt:lpstr>
      <vt:lpstr>협동조합 활용방안 </vt:lpstr>
      <vt:lpstr>Slide 54</vt:lpstr>
    </vt:vector>
  </TitlesOfParts>
  <Company>미디어기획팀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장희경</dc:creator>
  <cp:lastModifiedBy>mofat</cp:lastModifiedBy>
  <cp:revision>1567</cp:revision>
  <dcterms:created xsi:type="dcterms:W3CDTF">2009-06-21T06:22:10Z</dcterms:created>
  <dcterms:modified xsi:type="dcterms:W3CDTF">2012-05-07T23:49:33Z</dcterms:modified>
</cp:coreProperties>
</file>