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7"/>
  </p:notesMasterIdLst>
  <p:sldIdLst>
    <p:sldId id="256" r:id="rId2"/>
    <p:sldId id="276" r:id="rId3"/>
    <p:sldId id="306" r:id="rId4"/>
    <p:sldId id="305" r:id="rId5"/>
    <p:sldId id="307" r:id="rId6"/>
    <p:sldId id="358" r:id="rId7"/>
    <p:sldId id="260" r:id="rId8"/>
    <p:sldId id="344" r:id="rId9"/>
    <p:sldId id="348" r:id="rId10"/>
    <p:sldId id="349" r:id="rId11"/>
    <p:sldId id="350" r:id="rId12"/>
    <p:sldId id="357" r:id="rId13"/>
    <p:sldId id="355" r:id="rId14"/>
    <p:sldId id="356" r:id="rId15"/>
    <p:sldId id="347" r:id="rId16"/>
    <p:sldId id="343" r:id="rId17"/>
    <p:sldId id="329" r:id="rId18"/>
    <p:sldId id="340" r:id="rId19"/>
    <p:sldId id="333" r:id="rId20"/>
    <p:sldId id="337" r:id="rId21"/>
    <p:sldId id="338" r:id="rId22"/>
    <p:sldId id="339" r:id="rId23"/>
    <p:sldId id="326" r:id="rId24"/>
    <p:sldId id="323" r:id="rId25"/>
    <p:sldId id="324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29" autoAdjust="0"/>
  </p:normalViewPr>
  <p:slideViewPr>
    <p:cSldViewPr>
      <p:cViewPr varScale="1">
        <p:scale>
          <a:sx n="115" d="100"/>
          <a:sy n="115" d="100"/>
        </p:scale>
        <p:origin x="133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DDC528-CB60-48BA-9B4B-416FF81B7A20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224B8-7EC7-49EC-AA8E-F07B1C5BD66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5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224B8-7EC7-49EC-AA8E-F07B1C5BD664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0802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224B8-7EC7-49EC-AA8E-F07B1C5BD664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73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224B8-7EC7-49EC-AA8E-F07B1C5BD664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931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D224B8-7EC7-49EC-AA8E-F07B1C5BD664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75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065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4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884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5011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62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2514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186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64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103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481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8136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D81AA-C56B-40AB-A0E1-608892C2DAA2}" type="datetimeFigureOut">
              <a:rPr lang="ko-KR" altLang="en-US" smtClean="0"/>
              <a:t>2018-05-22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1653B-9481-4BAE-9350-A700A2CC37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76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772816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/>
              <a:t>꼬뮨뱅크의</a:t>
            </a:r>
            <a:r>
              <a:rPr lang="ko-KR" altLang="en-US" dirty="0"/>
              <a:t> 필요성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700736"/>
            <a:ext cx="6400800" cy="14645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공동체은행 빈고</a:t>
            </a:r>
          </a:p>
          <a:p>
            <a:pPr>
              <a:lnSpc>
                <a:spcPct val="150000"/>
              </a:lnSpc>
            </a:pPr>
            <a:r>
              <a:rPr lang="ko-KR" altLang="en-US" sz="2000" dirty="0"/>
              <a:t>共動體恩行 貧庫</a:t>
            </a:r>
          </a:p>
          <a:p>
            <a:pPr>
              <a:lnSpc>
                <a:spcPct val="150000"/>
              </a:lnSpc>
            </a:pPr>
            <a:r>
              <a:rPr lang="en-US" altLang="ko-KR" sz="2000" dirty="0" err="1"/>
              <a:t>CommuneBank</a:t>
            </a:r>
            <a:r>
              <a:rPr lang="en-US" altLang="ko-KR" sz="2000" dirty="0"/>
              <a:t> BINGO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5508104" y="548680"/>
            <a:ext cx="2952328" cy="36004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2018-05-16 </a:t>
            </a:r>
            <a:r>
              <a:rPr lang="ko-KR" altLang="en-US" dirty="0" err="1"/>
              <a:t>온지곤지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78387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공동체운동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4753186" y="2293709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무상경제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899590" y="2276872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선물하기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2843806" y="2277000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답례하기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899591" y="3138312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수입의 공유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2843807" y="3157805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자산의 공유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898172" y="4856049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가족주의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4754126" y="3157805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공동노동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6660231" y="3157805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공동생산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843806" y="4856049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지역주의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660231" y="2293709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무소유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753186" y="4847649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국가주의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6660231" y="4011720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공동체주의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FACBA00-A8DC-479C-BD3A-A8DF5502473D}"/>
              </a:ext>
            </a:extLst>
          </p:cNvPr>
          <p:cNvSpPr/>
          <p:nvPr/>
        </p:nvSpPr>
        <p:spPr>
          <a:xfrm>
            <a:off x="899589" y="3999752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순환경제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48A2B52-31A4-4F69-8921-7D2B0E380BFA}"/>
              </a:ext>
            </a:extLst>
          </p:cNvPr>
          <p:cNvSpPr/>
          <p:nvPr/>
        </p:nvSpPr>
        <p:spPr>
          <a:xfrm>
            <a:off x="2824586" y="4007094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서열주의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770A66A-E661-4892-AE7E-5662C7C7B60C}"/>
              </a:ext>
            </a:extLst>
          </p:cNvPr>
          <p:cNvSpPr/>
          <p:nvPr/>
        </p:nvSpPr>
        <p:spPr>
          <a:xfrm>
            <a:off x="4753186" y="4007094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공동체소유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EF52326-82A0-4EDB-B900-2E7BB77D0F25}"/>
              </a:ext>
            </a:extLst>
          </p:cNvPr>
          <p:cNvSpPr/>
          <p:nvPr/>
        </p:nvSpPr>
        <p:spPr>
          <a:xfrm>
            <a:off x="6660230" y="4847649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지역화폐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01BD82B-DBBA-41D9-AD6A-8DDCBE52FF86}"/>
              </a:ext>
            </a:extLst>
          </p:cNvPr>
          <p:cNvSpPr/>
          <p:nvPr/>
        </p:nvSpPr>
        <p:spPr>
          <a:xfrm>
            <a:off x="897855" y="5690993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협동조합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AA259A87-9F0B-4B2F-8E64-6BC459D2B1E7}"/>
              </a:ext>
            </a:extLst>
          </p:cNvPr>
          <p:cNvSpPr/>
          <p:nvPr/>
        </p:nvSpPr>
        <p:spPr>
          <a:xfrm>
            <a:off x="2842071" y="5690993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5EB1C6C-3930-43B7-A9A7-D8F42B4F9C4B}"/>
              </a:ext>
            </a:extLst>
          </p:cNvPr>
          <p:cNvSpPr/>
          <p:nvPr/>
        </p:nvSpPr>
        <p:spPr>
          <a:xfrm>
            <a:off x="4786284" y="5690920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DE9E75A-B134-49AD-9C1B-3F26CF281AA8}"/>
              </a:ext>
            </a:extLst>
          </p:cNvPr>
          <p:cNvSpPr/>
          <p:nvPr/>
        </p:nvSpPr>
        <p:spPr>
          <a:xfrm>
            <a:off x="6658495" y="5700305"/>
            <a:ext cx="1728719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68523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금융운동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4753186" y="2293709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조합원차입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899590" y="2276872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신용협동조합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2843806" y="2277000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공동체투자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899591" y="3138312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자치 </a:t>
            </a:r>
            <a:r>
              <a:rPr lang="ko-KR" altLang="en-US" dirty="0" err="1"/>
              <a:t>신협</a:t>
            </a:r>
            <a:endParaRPr lang="ko-KR" altLang="en-US" dirty="0"/>
          </a:p>
        </p:txBody>
      </p:sp>
      <p:sp>
        <p:nvSpPr>
          <p:cNvPr id="40" name="직사각형 39"/>
          <p:cNvSpPr/>
          <p:nvPr/>
        </p:nvSpPr>
        <p:spPr>
          <a:xfrm>
            <a:off x="2843807" y="3157805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자활협동조합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898172" y="4856049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상포계</a:t>
            </a:r>
            <a:endParaRPr lang="ko-KR" altLang="en-US" dirty="0"/>
          </a:p>
        </p:txBody>
      </p:sp>
      <p:sp>
        <p:nvSpPr>
          <p:cNvPr id="45" name="직사각형 44"/>
          <p:cNvSpPr/>
          <p:nvPr/>
        </p:nvSpPr>
        <p:spPr>
          <a:xfrm>
            <a:off x="4754126" y="3157805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무이자은행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6660231" y="3157805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dirty="0" err="1"/>
              <a:t>마이크로크레딧</a:t>
            </a:r>
            <a:endParaRPr lang="ko-KR" altLang="en-US" sz="1700" dirty="0"/>
          </a:p>
        </p:txBody>
      </p:sp>
      <p:sp>
        <p:nvSpPr>
          <p:cNvPr id="14" name="직사각형 13"/>
          <p:cNvSpPr/>
          <p:nvPr/>
        </p:nvSpPr>
        <p:spPr>
          <a:xfrm>
            <a:off x="2843806" y="4856049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트러스트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660231" y="2293709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무이자채권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753186" y="4847649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700" dirty="0"/>
              <a:t>공동체토지신탁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6660231" y="4011720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대안보험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FACBA00-A8DC-479C-BD3A-A8DF5502473D}"/>
              </a:ext>
            </a:extLst>
          </p:cNvPr>
          <p:cNvSpPr/>
          <p:nvPr/>
        </p:nvSpPr>
        <p:spPr>
          <a:xfrm>
            <a:off x="899589" y="3999752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계모임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48A2B52-31A4-4F69-8921-7D2B0E380BFA}"/>
              </a:ext>
            </a:extLst>
          </p:cNvPr>
          <p:cNvSpPr/>
          <p:nvPr/>
        </p:nvSpPr>
        <p:spPr>
          <a:xfrm>
            <a:off x="2824586" y="4007094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지역화폐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770A66A-E661-4892-AE7E-5662C7C7B60C}"/>
              </a:ext>
            </a:extLst>
          </p:cNvPr>
          <p:cNvSpPr/>
          <p:nvPr/>
        </p:nvSpPr>
        <p:spPr>
          <a:xfrm>
            <a:off x="4753186" y="4007094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대안화폐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EF52326-82A0-4EDB-B900-2E7BB77D0F25}"/>
              </a:ext>
            </a:extLst>
          </p:cNvPr>
          <p:cNvSpPr/>
          <p:nvPr/>
        </p:nvSpPr>
        <p:spPr>
          <a:xfrm>
            <a:off x="6660230" y="4847649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사회적금융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501BD82B-DBBA-41D9-AD6A-8DDCBE52FF86}"/>
              </a:ext>
            </a:extLst>
          </p:cNvPr>
          <p:cNvSpPr/>
          <p:nvPr/>
        </p:nvSpPr>
        <p:spPr>
          <a:xfrm>
            <a:off x="897855" y="5690993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시민자산화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AA259A87-9F0B-4B2F-8E64-6BC459D2B1E7}"/>
              </a:ext>
            </a:extLst>
          </p:cNvPr>
          <p:cNvSpPr/>
          <p:nvPr/>
        </p:nvSpPr>
        <p:spPr>
          <a:xfrm>
            <a:off x="2842071" y="5690993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부채탕감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A5EB1C6C-3930-43B7-A9A7-D8F42B4F9C4B}"/>
              </a:ext>
            </a:extLst>
          </p:cNvPr>
          <p:cNvSpPr/>
          <p:nvPr/>
        </p:nvSpPr>
        <p:spPr>
          <a:xfrm>
            <a:off x="4786284" y="5690920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꼬뮨뱅크</a:t>
            </a:r>
            <a:endParaRPr lang="ko-KR" altLang="en-US" dirty="0"/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DE9E75A-B134-49AD-9C1B-3F26CF281AA8}"/>
              </a:ext>
            </a:extLst>
          </p:cNvPr>
          <p:cNvSpPr/>
          <p:nvPr/>
        </p:nvSpPr>
        <p:spPr>
          <a:xfrm>
            <a:off x="6658495" y="5700305"/>
            <a:ext cx="1728719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7949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반자본의 역설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9058123-13F1-4E78-BEE9-C2E9ECBCDFB8}"/>
              </a:ext>
            </a:extLst>
          </p:cNvPr>
          <p:cNvSpPr/>
          <p:nvPr/>
        </p:nvSpPr>
        <p:spPr>
          <a:xfrm>
            <a:off x="457200" y="1844824"/>
            <a:ext cx="8229600" cy="1891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반자본주의자들조차 어쩔 수 없이 갖게 된 자본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반자본주의자들 조차도 합리적인 자본가로 행동하게 만들어버리는 자본의 힘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반자본주의자들은 그들의 원죄에서 어떻게 구원될 수 있을 것인가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?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꼬뮨의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구성원들은 각자의 자본과 부채를 어떻게 </a:t>
            </a: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해야할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것인가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?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꼬뮨은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자신의 자본을 할 것인가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079105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현실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9058123-13F1-4E78-BEE9-C2E9ECBCDFB8}"/>
              </a:ext>
            </a:extLst>
          </p:cNvPr>
          <p:cNvSpPr/>
          <p:nvPr/>
        </p:nvSpPr>
        <p:spPr>
          <a:xfrm>
            <a:off x="457200" y="1844824"/>
            <a:ext cx="8229600" cy="2999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어차피 돈으로 돈 벌기는 쉽지 않다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어차피 자본주의 사회에서 돈을 뺏기는 것은 시간 문제일 따름이다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어차피 작은 이자율의 차이는 무시할 수 있다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어차피 돈이 버는 돈은 애초부터 없었어야 할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꼬뮨의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구성을 방해하는 힘이었을 뿐이다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어차피 우리는 돈이 별로 없다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어차피 우리는 </a:t>
            </a: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꼬뮨으로서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살아가는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자본이 없다고 못 살 것은 없다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endParaRPr lang="en-US" altLang="ko-KR" sz="1600" kern="0" spc="-50" dirty="0">
              <a:solidFill>
                <a:srgbClr val="000000"/>
              </a:solidFill>
              <a:latin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endParaRPr lang="ko-KR" altLang="en-US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95230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대안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9058123-13F1-4E78-BEE9-C2E9ECBCDFB8}"/>
              </a:ext>
            </a:extLst>
          </p:cNvPr>
          <p:cNvSpPr/>
          <p:nvPr/>
        </p:nvSpPr>
        <p:spPr>
          <a:xfrm>
            <a:off x="457200" y="1844824"/>
            <a:ext cx="8229600" cy="4107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다만 문제는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자본의 급속한 소멸로 인한 충격을 완화하는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자본을 천천히 소멸시켜가면서 동시에 공유지를 넓혀가는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자기 자본에 의지하고 있는 삶의 불안정성을 </a:t>
            </a: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꼬뮨이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보완하는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꼬뮨이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변질되거나 실패했을 때에 개인이 받을 타격과 위험성을 줄이는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수익을 공유하는 것이 자선이나 시혜나 부채를 안기는 방식이 아니게 하는 선물의 기술을 배우는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강제나 희생이 아니라 자신의 기쁘고 자발적인 선택으로 자기 자본을 공유하는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하찮은 돈 계산에 지나친 시간과 정력을 낭비하지 않는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큰 틀에서 재정원칙을 정하고 사람들과 함께 사는 데 최선을 다하는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자본의 힘을 통제하고 감시하는 것을 게을리하지 않는 것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  <a:endParaRPr lang="ko-KR" altLang="en-US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3649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다른 질서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19058123-13F1-4E78-BEE9-C2E9ECBCDFB8}"/>
              </a:ext>
            </a:extLst>
          </p:cNvPr>
          <p:cNvSpPr/>
          <p:nvPr/>
        </p:nvSpPr>
        <p:spPr>
          <a:xfrm>
            <a:off x="457200" y="1844824"/>
            <a:ext cx="8229600" cy="4466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우리는 노동을 하며 돈을 벌지만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그것은 그들에게 더 많은 돈을 벌어줄 때 뿐이다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우리는 소비를 하며 돈을 쓰지만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그로 인해서 그들은 돈을 번다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우리는 저축을 하며 돈을 모으지만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그렇게 모아진 돈은 그들의 돈벌이에 이용되고 만다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우리는 대출을 해서 돈을 구하지만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그렇게 해서 그들은 앉아서 돈을 번다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우리는 세금을 내서 돈을 모아주지만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그들은 그 돈을 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대강 사업 따위를 통해서 자기들의 주머니로 가져간다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fontAlgn="base">
              <a:lnSpc>
                <a:spcPct val="150000"/>
              </a:lnSpc>
            </a:pPr>
            <a:endParaRPr lang="en-US" altLang="ko-KR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그들을 위해 노동하지 않고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소비하지 않고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저축하지 않고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대출받지 않고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세금내지 않고 살아가면 어떨까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우리를 위해 노동하고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소비는 최소화하고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저축과 대출과 세금 대신에 우리 서로가 서로에게 힘이 되어주면 어떨까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?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지금 여기서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즐겁고 올바르고 현명한 우리 삶의 </a:t>
            </a: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다른질서를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만들어가자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endParaRPr lang="ko-KR" altLang="en-US" sz="1600" kern="0" spc="-5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21172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1 </a:t>
            </a:r>
            <a:r>
              <a:rPr lang="en-US" altLang="ko-KR" sz="2800" dirty="0"/>
              <a:t>– </a:t>
            </a:r>
            <a:r>
              <a:rPr lang="ko-KR" altLang="en-US" sz="2800" dirty="0" err="1"/>
              <a:t>함께살기</a:t>
            </a:r>
            <a:r>
              <a:rPr lang="ko-KR" altLang="en-US" sz="2800" dirty="0"/>
              <a:t> 게임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144016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월세 </a:t>
            </a:r>
            <a:r>
              <a:rPr lang="en-US" altLang="ko-KR" dirty="0">
                <a:solidFill>
                  <a:srgbClr val="000000"/>
                </a:solidFill>
              </a:rPr>
              <a:t>40</a:t>
            </a:r>
            <a:r>
              <a:rPr lang="ko-KR" altLang="en-US" dirty="0">
                <a:solidFill>
                  <a:srgbClr val="000000"/>
                </a:solidFill>
              </a:rPr>
              <a:t>만원</a:t>
            </a:r>
            <a:r>
              <a:rPr lang="en-US" altLang="ko-KR" dirty="0">
                <a:solidFill>
                  <a:srgbClr val="000000"/>
                </a:solidFill>
              </a:rPr>
              <a:t>, </a:t>
            </a:r>
            <a:r>
              <a:rPr lang="ko-KR" altLang="en-US" dirty="0">
                <a:solidFill>
                  <a:srgbClr val="000000"/>
                </a:solidFill>
              </a:rPr>
              <a:t>또는 전세 </a:t>
            </a:r>
            <a:r>
              <a:rPr lang="en-US" altLang="ko-KR" dirty="0">
                <a:solidFill>
                  <a:srgbClr val="000000"/>
                </a:solidFill>
              </a:rPr>
              <a:t>4000</a:t>
            </a:r>
            <a:r>
              <a:rPr lang="ko-KR" altLang="en-US" dirty="0">
                <a:solidFill>
                  <a:srgbClr val="000000"/>
                </a:solidFill>
              </a:rPr>
              <a:t>만원 </a:t>
            </a:r>
            <a:r>
              <a:rPr lang="ko-KR" altLang="en-US" dirty="0" err="1">
                <a:solidFill>
                  <a:srgbClr val="000000"/>
                </a:solidFill>
              </a:rPr>
              <a:t>짜리</a:t>
            </a:r>
            <a:r>
              <a:rPr lang="ko-KR" altLang="en-US" dirty="0">
                <a:solidFill>
                  <a:srgbClr val="000000"/>
                </a:solidFill>
              </a:rPr>
              <a:t> 집이 있다</a:t>
            </a:r>
            <a:r>
              <a:rPr lang="en-US" altLang="ko-KR" dirty="0">
                <a:solidFill>
                  <a:srgbClr val="000000"/>
                </a:solidFill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은행에서 </a:t>
            </a:r>
            <a:r>
              <a:rPr lang="en-US" altLang="ko-KR" dirty="0">
                <a:solidFill>
                  <a:srgbClr val="000000"/>
                </a:solidFill>
              </a:rPr>
              <a:t>4000</a:t>
            </a:r>
            <a:r>
              <a:rPr lang="ko-KR" altLang="en-US" dirty="0">
                <a:solidFill>
                  <a:srgbClr val="000000"/>
                </a:solidFill>
              </a:rPr>
              <a:t>만원을 월이자 </a:t>
            </a:r>
            <a:r>
              <a:rPr lang="en-US" altLang="ko-KR" dirty="0">
                <a:solidFill>
                  <a:srgbClr val="000000"/>
                </a:solidFill>
              </a:rPr>
              <a:t>20</a:t>
            </a:r>
            <a:r>
              <a:rPr lang="ko-KR" altLang="en-US" dirty="0">
                <a:solidFill>
                  <a:srgbClr val="000000"/>
                </a:solidFill>
              </a:rPr>
              <a:t>만원에 빌려서</a:t>
            </a:r>
            <a:r>
              <a:rPr lang="en-US" altLang="ko-KR" dirty="0">
                <a:solidFill>
                  <a:srgbClr val="000000"/>
                </a:solidFill>
              </a:rPr>
              <a:t>, </a:t>
            </a:r>
            <a:r>
              <a:rPr lang="ko-KR" altLang="en-US" dirty="0">
                <a:solidFill>
                  <a:srgbClr val="000000"/>
                </a:solidFill>
              </a:rPr>
              <a:t>전세를 사는 사람이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  <a:r>
              <a:rPr lang="ko-KR" altLang="en-US" dirty="0">
                <a:solidFill>
                  <a:srgbClr val="000000"/>
                </a:solidFill>
              </a:rPr>
              <a:t>이 사람의 월 주거비와 자본소득은 얼마인가</a:t>
            </a:r>
            <a:r>
              <a:rPr lang="en-US" altLang="ko-KR" dirty="0">
                <a:solidFill>
                  <a:srgbClr val="000000"/>
                </a:solidFill>
              </a:rPr>
              <a:t>?  </a:t>
            </a:r>
          </a:p>
          <a:p>
            <a:endParaRPr lang="ko-KR" altLang="en-US" dirty="0"/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8D3BBC1A-6936-4633-957E-E2C4DB31D27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7563" y="3356992"/>
          <a:ext cx="7848873" cy="29203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8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728480734"/>
                    </a:ext>
                  </a:extLst>
                </a:gridCol>
                <a:gridCol w="4572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주거비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자본소득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비고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0</a:t>
                      </a:r>
                      <a:r>
                        <a:rPr lang="ko-KR" altLang="en-US" dirty="0"/>
                        <a:t>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0</a:t>
                      </a:r>
                      <a:r>
                        <a:rPr lang="ko-KR" altLang="en-US" dirty="0"/>
                        <a:t>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월세도 없고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소득도 없다</a:t>
                      </a:r>
                      <a:r>
                        <a:rPr lang="en-US" altLang="ko-KR" dirty="0"/>
                        <a:t>. 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0</a:t>
                      </a:r>
                      <a:r>
                        <a:rPr lang="ko-KR" altLang="en-US" dirty="0"/>
                        <a:t>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-20</a:t>
                      </a:r>
                      <a:r>
                        <a:rPr lang="ko-KR" altLang="en-US" dirty="0"/>
                        <a:t>만원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월세는 없고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이자만 낸다</a:t>
                      </a:r>
                      <a:r>
                        <a:rPr lang="en-US" altLang="ko-KR" dirty="0"/>
                        <a:t>. 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-20</a:t>
                      </a:r>
                      <a:r>
                        <a:rPr lang="ko-KR" altLang="en-US" dirty="0"/>
                        <a:t>만원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0</a:t>
                      </a:r>
                      <a:r>
                        <a:rPr lang="ko-KR" altLang="en-US" dirty="0"/>
                        <a:t>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은행이자 </a:t>
                      </a:r>
                      <a:r>
                        <a:rPr lang="en-US" altLang="ko-KR" dirty="0"/>
                        <a:t>20</a:t>
                      </a:r>
                      <a:r>
                        <a:rPr lang="ko-KR" altLang="en-US" dirty="0"/>
                        <a:t>만원이 주거비다</a:t>
                      </a:r>
                      <a:r>
                        <a:rPr lang="en-US" altLang="ko-KR" dirty="0"/>
                        <a:t>. 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-40</a:t>
                      </a:r>
                      <a:r>
                        <a:rPr lang="ko-KR" altLang="en-US" dirty="0"/>
                        <a:t>만원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+20</a:t>
                      </a:r>
                      <a:r>
                        <a:rPr lang="ko-KR" altLang="en-US" dirty="0"/>
                        <a:t>만원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소비는 월세와 동일 </a:t>
                      </a:r>
                      <a:r>
                        <a:rPr lang="en-US" altLang="ko-KR" dirty="0"/>
                        <a:t>: - 40</a:t>
                      </a:r>
                      <a:r>
                        <a:rPr lang="ko-KR" altLang="en-US" dirty="0"/>
                        <a:t>만원</a:t>
                      </a:r>
                      <a:endParaRPr lang="en-US" altLang="ko-KR" dirty="0"/>
                    </a:p>
                    <a:p>
                      <a:pPr latinLnBrk="1"/>
                      <a:r>
                        <a:rPr lang="ko-KR" altLang="en-US" dirty="0"/>
                        <a:t>전세소득 </a:t>
                      </a:r>
                      <a:r>
                        <a:rPr lang="en-US" altLang="ko-KR" dirty="0"/>
                        <a:t>40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- </a:t>
                      </a:r>
                      <a:r>
                        <a:rPr lang="ko-KR" altLang="en-US" dirty="0"/>
                        <a:t>이자비용 </a:t>
                      </a:r>
                      <a:r>
                        <a:rPr lang="en-US" altLang="ko-KR" dirty="0"/>
                        <a:t>20</a:t>
                      </a:r>
                      <a:r>
                        <a:rPr lang="ko-KR" altLang="en-US" dirty="0"/>
                        <a:t> </a:t>
                      </a:r>
                      <a:r>
                        <a:rPr lang="en-US" altLang="ko-KR" dirty="0"/>
                        <a:t>= +20</a:t>
                      </a:r>
                      <a:r>
                        <a:rPr lang="ko-KR" altLang="en-US" dirty="0"/>
                        <a:t>만원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145326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기타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8547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1 </a:t>
            </a:r>
            <a:r>
              <a:rPr lang="en-US" altLang="ko-KR" sz="2800" dirty="0"/>
              <a:t>– </a:t>
            </a:r>
            <a:r>
              <a:rPr lang="ko-KR" altLang="en-US" sz="2800" dirty="0" err="1"/>
              <a:t>함께살기</a:t>
            </a:r>
            <a:r>
              <a:rPr lang="ko-KR" altLang="en-US" sz="2800" dirty="0"/>
              <a:t> 게임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1800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4000</a:t>
            </a:r>
            <a:r>
              <a:rPr lang="ko-KR" altLang="en-US" dirty="0">
                <a:solidFill>
                  <a:srgbClr val="000000"/>
                </a:solidFill>
              </a:rPr>
              <a:t>만원 짜리 </a:t>
            </a:r>
            <a:r>
              <a:rPr lang="ko-KR" altLang="en-US" dirty="0" err="1">
                <a:solidFill>
                  <a:srgbClr val="000000"/>
                </a:solidFill>
              </a:rPr>
              <a:t>전세집이</a:t>
            </a:r>
            <a:r>
              <a:rPr lang="ko-KR" altLang="en-US" dirty="0">
                <a:solidFill>
                  <a:srgbClr val="000000"/>
                </a:solidFill>
              </a:rPr>
              <a:t> 있다</a:t>
            </a:r>
            <a:r>
              <a:rPr lang="en-US" altLang="ko-KR" dirty="0">
                <a:solidFill>
                  <a:srgbClr val="000000"/>
                </a:solidFill>
              </a:rPr>
              <a:t>. (</a:t>
            </a:r>
            <a:r>
              <a:rPr lang="ko-KR" altLang="en-US" dirty="0">
                <a:solidFill>
                  <a:srgbClr val="000000"/>
                </a:solidFill>
              </a:rPr>
              <a:t>전세 </a:t>
            </a:r>
            <a:r>
              <a:rPr lang="en-US" altLang="ko-KR" dirty="0">
                <a:solidFill>
                  <a:srgbClr val="000000"/>
                </a:solidFill>
              </a:rPr>
              <a:t>1000</a:t>
            </a:r>
            <a:r>
              <a:rPr lang="ko-KR" altLang="en-US" dirty="0">
                <a:solidFill>
                  <a:srgbClr val="000000"/>
                </a:solidFill>
              </a:rPr>
              <a:t>만원 당 월세 </a:t>
            </a:r>
            <a:r>
              <a:rPr lang="en-US" altLang="ko-KR" dirty="0">
                <a:solidFill>
                  <a:srgbClr val="000000"/>
                </a:solidFill>
              </a:rPr>
              <a:t>10</a:t>
            </a:r>
            <a:r>
              <a:rPr lang="ko-KR" altLang="en-US" dirty="0">
                <a:solidFill>
                  <a:srgbClr val="000000"/>
                </a:solidFill>
              </a:rPr>
              <a:t>만원의 비율로 보증금을 낮추고 월세로 전환할 수 있다</a:t>
            </a:r>
            <a:r>
              <a:rPr lang="en-US" altLang="ko-KR" dirty="0">
                <a:solidFill>
                  <a:srgbClr val="000000"/>
                </a:solidFill>
              </a:rPr>
              <a:t>.)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3000</a:t>
            </a:r>
            <a:r>
              <a:rPr lang="ko-KR" altLang="en-US" dirty="0">
                <a:solidFill>
                  <a:srgbClr val="000000"/>
                </a:solidFill>
              </a:rPr>
              <a:t>만원을 가진 </a:t>
            </a:r>
            <a:r>
              <a:rPr lang="en-US" altLang="ko-KR" dirty="0">
                <a:solidFill>
                  <a:srgbClr val="000000"/>
                </a:solidFill>
              </a:rPr>
              <a:t>A</a:t>
            </a:r>
            <a:r>
              <a:rPr lang="ko-KR" altLang="en-US" dirty="0">
                <a:solidFill>
                  <a:srgbClr val="000000"/>
                </a:solidFill>
              </a:rPr>
              <a:t>와 </a:t>
            </a:r>
            <a:r>
              <a:rPr lang="en-US" altLang="ko-KR" dirty="0">
                <a:solidFill>
                  <a:srgbClr val="000000"/>
                </a:solidFill>
              </a:rPr>
              <a:t>1000</a:t>
            </a:r>
            <a:r>
              <a:rPr lang="ko-KR" altLang="en-US" dirty="0">
                <a:solidFill>
                  <a:srgbClr val="000000"/>
                </a:solidFill>
              </a:rPr>
              <a:t>만원을 가진 </a:t>
            </a:r>
            <a:r>
              <a:rPr lang="en-US" altLang="ko-KR" dirty="0">
                <a:solidFill>
                  <a:srgbClr val="000000"/>
                </a:solidFill>
              </a:rPr>
              <a:t>B</a:t>
            </a:r>
            <a:r>
              <a:rPr lang="ko-KR" altLang="en-US" dirty="0">
                <a:solidFill>
                  <a:srgbClr val="000000"/>
                </a:solidFill>
              </a:rPr>
              <a:t>가 같이 살려고 한다</a:t>
            </a:r>
            <a:r>
              <a:rPr lang="en-US" altLang="ko-KR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어떻게 계약하고</a:t>
            </a:r>
            <a:r>
              <a:rPr lang="en-US" altLang="ko-KR" dirty="0">
                <a:solidFill>
                  <a:srgbClr val="000000"/>
                </a:solidFill>
              </a:rPr>
              <a:t>, </a:t>
            </a:r>
            <a:r>
              <a:rPr lang="ko-KR" altLang="en-US" dirty="0">
                <a:solidFill>
                  <a:srgbClr val="000000"/>
                </a:solidFill>
              </a:rPr>
              <a:t>비용을 분담해야 할까</a:t>
            </a:r>
            <a:r>
              <a:rPr lang="en-US" altLang="ko-KR" dirty="0">
                <a:solidFill>
                  <a:srgbClr val="000000"/>
                </a:solidFill>
              </a:rPr>
              <a:t>?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ko-KR" dirty="0">
              <a:solidFill>
                <a:srgbClr val="000000"/>
              </a:solidFill>
            </a:endParaRPr>
          </a:p>
          <a:p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/>
          </p:nvPr>
        </p:nvGraphicFramePr>
        <p:xfrm>
          <a:off x="755576" y="3717030"/>
          <a:ext cx="7704855" cy="273630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6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9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051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비고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3000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전세</a:t>
                      </a:r>
                      <a:r>
                        <a:rPr lang="en-US" altLang="ko-KR" dirty="0"/>
                        <a:t>. (A</a:t>
                      </a:r>
                      <a:r>
                        <a:rPr lang="ko-KR" altLang="en-US" dirty="0"/>
                        <a:t>가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에게 선물 </a:t>
                      </a:r>
                      <a:r>
                        <a:rPr lang="en-US" altLang="ko-KR" dirty="0"/>
                        <a:t>10?)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2000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1000 / -10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월세 </a:t>
                      </a:r>
                      <a:r>
                        <a:rPr lang="en-US" altLang="ko-KR" dirty="0"/>
                        <a:t>10. (</a:t>
                      </a:r>
                      <a:r>
                        <a:rPr lang="ko-KR" altLang="en-US" dirty="0"/>
                        <a:t>잉여 </a:t>
                      </a:r>
                      <a:r>
                        <a:rPr lang="en-US" altLang="ko-KR" dirty="0"/>
                        <a:t>1000 </a:t>
                      </a:r>
                      <a:r>
                        <a:rPr lang="ko-KR" altLang="en-US" dirty="0"/>
                        <a:t>또는 대출 </a:t>
                      </a:r>
                      <a:r>
                        <a:rPr lang="en-US" altLang="ko-KR" dirty="0"/>
                        <a:t>1000)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1000 / -10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1000 / -10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월세 </a:t>
                      </a:r>
                      <a:r>
                        <a:rPr lang="en-US" altLang="ko-KR" dirty="0"/>
                        <a:t>20. (</a:t>
                      </a:r>
                      <a:r>
                        <a:rPr lang="ko-KR" altLang="en-US" dirty="0"/>
                        <a:t>잉여 </a:t>
                      </a:r>
                      <a:r>
                        <a:rPr lang="en-US" altLang="ko-KR" dirty="0"/>
                        <a:t>2000)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</a:t>
                      </a:r>
                      <a:r>
                        <a:rPr lang="ko-KR" altLang="en-US" dirty="0"/>
                        <a:t>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3000 / +10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1000 / -10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전세</a:t>
                      </a:r>
                      <a:r>
                        <a:rPr lang="en-US" altLang="ko-KR" dirty="0"/>
                        <a:t>.</a:t>
                      </a:r>
                      <a:r>
                        <a:rPr lang="en-US" altLang="ko-KR" baseline="0" dirty="0"/>
                        <a:t> </a:t>
                      </a:r>
                      <a:r>
                        <a:rPr lang="en-US" altLang="ko-KR" dirty="0"/>
                        <a:t>B</a:t>
                      </a:r>
                      <a:r>
                        <a:rPr lang="ko-KR" altLang="en-US" dirty="0"/>
                        <a:t>가 </a:t>
                      </a:r>
                      <a:r>
                        <a:rPr lang="en-US" altLang="ko-KR" dirty="0"/>
                        <a:t>A</a:t>
                      </a:r>
                      <a:r>
                        <a:rPr lang="ko-KR" altLang="en-US" dirty="0"/>
                        <a:t>에게 이자 </a:t>
                      </a:r>
                      <a:r>
                        <a:rPr lang="en-US" altLang="ko-KR" dirty="0"/>
                        <a:t>10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605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</a:t>
                      </a:r>
                      <a:r>
                        <a:rPr lang="ko-KR" altLang="en-US" dirty="0"/>
                        <a:t>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3000 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1000 / -10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전세</a:t>
                      </a:r>
                      <a:r>
                        <a:rPr lang="en-US" altLang="ko-KR" dirty="0"/>
                        <a:t>. 10</a:t>
                      </a:r>
                      <a:r>
                        <a:rPr lang="ko-KR" altLang="en-US" dirty="0"/>
                        <a:t>은</a:t>
                      </a:r>
                      <a:r>
                        <a:rPr lang="en-US" altLang="ko-KR" baseline="0" dirty="0"/>
                        <a:t> </a:t>
                      </a:r>
                      <a:r>
                        <a:rPr lang="ko-KR" altLang="en-US" baseline="0" dirty="0"/>
                        <a:t>어디로</a:t>
                      </a:r>
                      <a:r>
                        <a:rPr lang="en-US" altLang="ko-KR" baseline="0" dirty="0"/>
                        <a:t>? 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96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1 </a:t>
            </a:r>
            <a:r>
              <a:rPr lang="en-US" altLang="ko-KR" sz="2800" dirty="0"/>
              <a:t>- </a:t>
            </a:r>
            <a:r>
              <a:rPr lang="ko-KR" altLang="en-US" sz="2800" dirty="0" err="1"/>
              <a:t>함께살기게임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216024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A</a:t>
            </a:r>
            <a:r>
              <a:rPr lang="ko-KR" altLang="en-US" dirty="0">
                <a:solidFill>
                  <a:srgbClr val="000000"/>
                </a:solidFill>
              </a:rPr>
              <a:t>와 </a:t>
            </a:r>
            <a:r>
              <a:rPr lang="en-US" altLang="ko-KR" dirty="0">
                <a:solidFill>
                  <a:srgbClr val="000000"/>
                </a:solidFill>
              </a:rPr>
              <a:t>B</a:t>
            </a:r>
            <a:r>
              <a:rPr lang="ko-KR" altLang="en-US" dirty="0">
                <a:solidFill>
                  <a:srgbClr val="000000"/>
                </a:solidFill>
              </a:rPr>
              <a:t>가 월세 </a:t>
            </a:r>
            <a:r>
              <a:rPr lang="en-US" altLang="ko-KR" dirty="0">
                <a:solidFill>
                  <a:srgbClr val="000000"/>
                </a:solidFill>
              </a:rPr>
              <a:t>40</a:t>
            </a:r>
            <a:r>
              <a:rPr lang="ko-KR" altLang="en-US" dirty="0">
                <a:solidFill>
                  <a:srgbClr val="000000"/>
                </a:solidFill>
              </a:rPr>
              <a:t>만원</a:t>
            </a:r>
            <a:r>
              <a:rPr lang="en-US" altLang="ko-KR" dirty="0">
                <a:solidFill>
                  <a:srgbClr val="000000"/>
                </a:solidFill>
              </a:rPr>
              <a:t>(</a:t>
            </a:r>
            <a:r>
              <a:rPr lang="ko-KR" altLang="en-US" dirty="0">
                <a:solidFill>
                  <a:srgbClr val="000000"/>
                </a:solidFill>
              </a:rPr>
              <a:t>전세 </a:t>
            </a:r>
            <a:r>
              <a:rPr lang="en-US" altLang="ko-KR" dirty="0">
                <a:solidFill>
                  <a:srgbClr val="000000"/>
                </a:solidFill>
              </a:rPr>
              <a:t>4000</a:t>
            </a:r>
            <a:r>
              <a:rPr lang="ko-KR" altLang="en-US" dirty="0">
                <a:solidFill>
                  <a:srgbClr val="000000"/>
                </a:solidFill>
              </a:rPr>
              <a:t>만원</a:t>
            </a:r>
            <a:r>
              <a:rPr lang="en-US" altLang="ko-KR" dirty="0">
                <a:solidFill>
                  <a:srgbClr val="000000"/>
                </a:solidFill>
              </a:rPr>
              <a:t>) </a:t>
            </a:r>
            <a:r>
              <a:rPr lang="ko-KR" altLang="en-US" dirty="0">
                <a:solidFill>
                  <a:srgbClr val="000000"/>
                </a:solidFill>
              </a:rPr>
              <a:t>짜리 집에 함께 살게 되었다</a:t>
            </a:r>
            <a:r>
              <a:rPr lang="en-US" altLang="ko-KR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A</a:t>
            </a:r>
            <a:r>
              <a:rPr lang="ko-KR" altLang="en-US" dirty="0">
                <a:solidFill>
                  <a:srgbClr val="000000"/>
                </a:solidFill>
              </a:rPr>
              <a:t>와 </a:t>
            </a:r>
            <a:r>
              <a:rPr lang="en-US" altLang="ko-KR" dirty="0">
                <a:solidFill>
                  <a:srgbClr val="000000"/>
                </a:solidFill>
              </a:rPr>
              <a:t>B</a:t>
            </a:r>
            <a:r>
              <a:rPr lang="ko-KR" altLang="en-US" dirty="0">
                <a:solidFill>
                  <a:srgbClr val="000000"/>
                </a:solidFill>
              </a:rPr>
              <a:t>는 아래와 같이 각자 다른 재정 상황에 놓여있다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  <a:r>
              <a:rPr lang="ko-KR" altLang="en-US" dirty="0">
                <a:solidFill>
                  <a:srgbClr val="000000"/>
                </a:solidFill>
              </a:rPr>
              <a:t>당신은 </a:t>
            </a:r>
            <a:r>
              <a:rPr lang="en-US" altLang="ko-KR" dirty="0">
                <a:solidFill>
                  <a:srgbClr val="000000"/>
                </a:solidFill>
              </a:rPr>
              <a:t>A</a:t>
            </a:r>
            <a:r>
              <a:rPr lang="ko-KR" altLang="en-US" dirty="0">
                <a:solidFill>
                  <a:srgbClr val="000000"/>
                </a:solidFill>
              </a:rPr>
              <a:t>일수도 있고 </a:t>
            </a:r>
            <a:r>
              <a:rPr lang="en-US" altLang="ko-KR" dirty="0">
                <a:solidFill>
                  <a:srgbClr val="000000"/>
                </a:solidFill>
              </a:rPr>
              <a:t>B</a:t>
            </a:r>
            <a:r>
              <a:rPr lang="ko-KR" altLang="en-US" dirty="0">
                <a:solidFill>
                  <a:srgbClr val="000000"/>
                </a:solidFill>
              </a:rPr>
              <a:t>일수도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각각 월세 등을 어떻게 나누는 것이 서로에게 좋은 방법일까</a:t>
            </a:r>
            <a:r>
              <a:rPr lang="en-US" altLang="ko-KR" dirty="0">
                <a:solidFill>
                  <a:srgbClr val="000000"/>
                </a:solidFill>
              </a:rPr>
              <a:t>?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564232" y="3645024"/>
          <a:ext cx="8040223" cy="280831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1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25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25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재정상황</a:t>
                      </a:r>
                      <a:r>
                        <a:rPr lang="ko-KR" altLang="en-US" baseline="0" dirty="0"/>
                        <a:t> </a:t>
                      </a:r>
                      <a:r>
                        <a:rPr lang="ko-KR" altLang="en-US" dirty="0"/>
                        <a:t>차이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B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경우 </a:t>
                      </a:r>
                      <a:r>
                        <a:rPr lang="en-US" altLang="ko-KR" dirty="0"/>
                        <a:t>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수입의 차이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20:20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30:10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40:0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경우 </a:t>
                      </a:r>
                      <a:r>
                        <a:rPr lang="en-US" altLang="ko-KR" dirty="0"/>
                        <a:t>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지출의 차이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20:20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30:10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40:0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경우 </a:t>
                      </a:r>
                      <a:r>
                        <a:rPr lang="en-US" altLang="ko-KR" dirty="0"/>
                        <a:t>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자산의 차이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천만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천만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</a:t>
                      </a:r>
                      <a:r>
                        <a:rPr lang="ko-KR" altLang="en-US" dirty="0"/>
                        <a:t>천</a:t>
                      </a:r>
                      <a:r>
                        <a:rPr lang="en-US" altLang="ko-KR" dirty="0"/>
                        <a:t>:1</a:t>
                      </a:r>
                      <a:r>
                        <a:rPr lang="ko-KR" altLang="en-US" dirty="0"/>
                        <a:t>천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</a:t>
                      </a:r>
                      <a:r>
                        <a:rPr lang="ko-KR" altLang="en-US" dirty="0"/>
                        <a:t>천</a:t>
                      </a:r>
                      <a:r>
                        <a:rPr lang="en-US" altLang="ko-KR" dirty="0"/>
                        <a:t>:2</a:t>
                      </a:r>
                      <a:r>
                        <a:rPr lang="ko-KR" altLang="en-US" dirty="0"/>
                        <a:t>천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천</a:t>
                      </a:r>
                      <a:r>
                        <a:rPr lang="en-US" altLang="ko-KR" dirty="0"/>
                        <a:t>:1</a:t>
                      </a:r>
                      <a:r>
                        <a:rPr lang="ko-KR" altLang="en-US" dirty="0"/>
                        <a:t>천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경우 </a:t>
                      </a:r>
                      <a:r>
                        <a:rPr lang="en-US" altLang="ko-KR" dirty="0"/>
                        <a:t>4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부채의 차이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+40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-40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20:20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30:10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40:0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경우 </a:t>
                      </a:r>
                      <a:r>
                        <a:rPr lang="en-US" altLang="ko-KR" dirty="0"/>
                        <a:t>5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저축의 차이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</a:t>
                      </a:r>
                      <a:r>
                        <a:rPr lang="ko-KR" altLang="en-US" dirty="0"/>
                        <a:t>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10:10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20:20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30:10</a:t>
                      </a:r>
                      <a:endParaRPr lang="ko-KR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43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4004012" y="3676308"/>
            <a:ext cx="1584180" cy="832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1000</a:t>
            </a:r>
            <a:r>
              <a:rPr lang="ko-KR" altLang="en-US" dirty="0"/>
              <a:t>만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707836" y="3855495"/>
            <a:ext cx="1800200" cy="4744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공동계좌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707836" y="4380417"/>
            <a:ext cx="1800200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공동의 수익을 모두가 똑같이 나눠서 갖는다</a:t>
            </a:r>
            <a:r>
              <a:rPr lang="en-US" altLang="ko-KR" sz="1200" dirty="0"/>
              <a:t> 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6084168" y="3855495"/>
            <a:ext cx="1800200" cy="4744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개인계좌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6084168" y="4393481"/>
            <a:ext cx="1800200" cy="6219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각자의 수익을 </a:t>
            </a:r>
            <a:endParaRPr lang="en-US" altLang="ko-KR" sz="1200" dirty="0"/>
          </a:p>
          <a:p>
            <a:pPr algn="ctr">
              <a:lnSpc>
                <a:spcPct val="150000"/>
              </a:lnSpc>
            </a:pPr>
            <a:r>
              <a:rPr lang="ko-KR" altLang="en-US" sz="1200" dirty="0"/>
              <a:t>각자가 갖는다</a:t>
            </a:r>
            <a:r>
              <a:rPr lang="en-US" altLang="ko-KR" sz="1200" dirty="0"/>
              <a:t> </a:t>
            </a:r>
            <a:endParaRPr lang="ko-KR" altLang="en-US" sz="1200" dirty="0"/>
          </a:p>
        </p:txBody>
      </p:sp>
      <p:sp>
        <p:nvSpPr>
          <p:cNvPr id="29" name="타원 28"/>
          <p:cNvSpPr/>
          <p:nvPr/>
        </p:nvSpPr>
        <p:spPr>
          <a:xfrm>
            <a:off x="988087" y="5517328"/>
            <a:ext cx="864000" cy="86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30" name="타원 29"/>
          <p:cNvSpPr/>
          <p:nvPr/>
        </p:nvSpPr>
        <p:spPr>
          <a:xfrm>
            <a:off x="1774711" y="5517328"/>
            <a:ext cx="864000" cy="86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31" name="타원 30"/>
          <p:cNvSpPr/>
          <p:nvPr/>
        </p:nvSpPr>
        <p:spPr>
          <a:xfrm>
            <a:off x="2561335" y="5517328"/>
            <a:ext cx="864000" cy="86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37" name="타원 36"/>
          <p:cNvSpPr/>
          <p:nvPr/>
        </p:nvSpPr>
        <p:spPr>
          <a:xfrm>
            <a:off x="3347960" y="5517328"/>
            <a:ext cx="864000" cy="864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cxnSp>
        <p:nvCxnSpPr>
          <p:cNvPr id="39" name="직선 화살표 연결선 38"/>
          <p:cNvCxnSpPr>
            <a:stCxn id="35" idx="2"/>
            <a:endCxn id="29" idx="0"/>
          </p:cNvCxnSpPr>
          <p:nvPr/>
        </p:nvCxnSpPr>
        <p:spPr>
          <a:xfrm flipH="1">
            <a:off x="1420087" y="5028489"/>
            <a:ext cx="118784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stCxn id="35" idx="2"/>
            <a:endCxn id="30" idx="0"/>
          </p:cNvCxnSpPr>
          <p:nvPr/>
        </p:nvCxnSpPr>
        <p:spPr>
          <a:xfrm flipH="1">
            <a:off x="2206711" y="5028489"/>
            <a:ext cx="401225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5" idx="2"/>
            <a:endCxn id="31" idx="0"/>
          </p:cNvCxnSpPr>
          <p:nvPr/>
        </p:nvCxnSpPr>
        <p:spPr>
          <a:xfrm>
            <a:off x="2607936" y="5028489"/>
            <a:ext cx="38539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>
            <a:stCxn id="35" idx="2"/>
            <a:endCxn id="37" idx="0"/>
          </p:cNvCxnSpPr>
          <p:nvPr/>
        </p:nvCxnSpPr>
        <p:spPr>
          <a:xfrm>
            <a:off x="2607936" y="5028489"/>
            <a:ext cx="1172024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타원 59"/>
          <p:cNvSpPr/>
          <p:nvPr/>
        </p:nvSpPr>
        <p:spPr>
          <a:xfrm>
            <a:off x="6552268" y="5517328"/>
            <a:ext cx="864000" cy="864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/>
              <a:t>30</a:t>
            </a:r>
            <a:r>
              <a:rPr lang="ko-KR" altLang="en-US" sz="1400"/>
              <a:t>만</a:t>
            </a:r>
            <a:endParaRPr lang="ko-KR" altLang="en-US" sz="1400" dirty="0"/>
          </a:p>
        </p:txBody>
      </p:sp>
      <p:cxnSp>
        <p:nvCxnSpPr>
          <p:cNvPr id="61" name="직선 화살표 연결선 60"/>
          <p:cNvCxnSpPr>
            <a:stCxn id="21" idx="2"/>
            <a:endCxn id="60" idx="0"/>
          </p:cNvCxnSpPr>
          <p:nvPr/>
        </p:nvCxnSpPr>
        <p:spPr>
          <a:xfrm>
            <a:off x="6984268" y="5015426"/>
            <a:ext cx="0" cy="50190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>
            <a:endCxn id="34" idx="3"/>
          </p:cNvCxnSpPr>
          <p:nvPr/>
        </p:nvCxnSpPr>
        <p:spPr>
          <a:xfrm flipH="1">
            <a:off x="3508036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>
            <a:endCxn id="20" idx="1"/>
          </p:cNvCxnSpPr>
          <p:nvPr/>
        </p:nvCxnSpPr>
        <p:spPr>
          <a:xfrm>
            <a:off x="5588192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2 </a:t>
            </a:r>
            <a:r>
              <a:rPr lang="en-US" altLang="ko-KR" sz="2800" dirty="0"/>
              <a:t>– </a:t>
            </a:r>
            <a:r>
              <a:rPr lang="ko-KR" altLang="en-US" sz="2800" dirty="0"/>
              <a:t>공동계좌 게임</a:t>
            </a:r>
          </a:p>
        </p:txBody>
      </p:sp>
      <p:sp>
        <p:nvSpPr>
          <p:cNvPr id="99" name="타원 98"/>
          <p:cNvSpPr/>
          <p:nvPr/>
        </p:nvSpPr>
        <p:spPr>
          <a:xfrm>
            <a:off x="7812456" y="4272453"/>
            <a:ext cx="864000" cy="864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3%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100" name="타원 99"/>
          <p:cNvSpPr/>
          <p:nvPr/>
        </p:nvSpPr>
        <p:spPr>
          <a:xfrm>
            <a:off x="364910" y="4005064"/>
            <a:ext cx="1398778" cy="139877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12%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120</a:t>
            </a:r>
            <a:r>
              <a:rPr lang="ko-KR" altLang="en-US" sz="1400" dirty="0"/>
              <a:t>만</a:t>
            </a:r>
          </a:p>
        </p:txBody>
      </p:sp>
      <p:sp>
        <p:nvSpPr>
          <p:cNvPr id="101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0162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4</a:t>
            </a:r>
            <a:r>
              <a:rPr lang="ko-KR" altLang="en-US" dirty="0">
                <a:solidFill>
                  <a:srgbClr val="000000"/>
                </a:solidFill>
              </a:rPr>
              <a:t>명의 사람이 있는 공동체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  <a:r>
              <a:rPr lang="ko-KR" altLang="en-US" dirty="0">
                <a:solidFill>
                  <a:srgbClr val="000000"/>
                </a:solidFill>
              </a:rPr>
              <a:t>각자 </a:t>
            </a:r>
            <a:r>
              <a:rPr lang="en-US" altLang="ko-KR" dirty="0">
                <a:solidFill>
                  <a:srgbClr val="000000"/>
                </a:solidFill>
              </a:rPr>
              <a:t>1000</a:t>
            </a:r>
            <a:r>
              <a:rPr lang="ko-KR" altLang="en-US" dirty="0">
                <a:solidFill>
                  <a:srgbClr val="000000"/>
                </a:solidFill>
              </a:rPr>
              <a:t>만원씩을 갖고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각자는 자신의 돈을 공동계좌와 개인계좌 두 곳에 자유롭게 나눠서 예치할 수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당신은 공동계좌에는 얼마를 예치할 것인가</a:t>
            </a:r>
            <a:r>
              <a:rPr lang="en-US" altLang="ko-KR" dirty="0">
                <a:solidFill>
                  <a:srgbClr val="000000"/>
                </a:solidFill>
              </a:rPr>
              <a:t>?</a:t>
            </a:r>
          </a:p>
        </p:txBody>
      </p:sp>
      <p:cxnSp>
        <p:nvCxnSpPr>
          <p:cNvPr id="110" name="꺾인 연결선 109"/>
          <p:cNvCxnSpPr>
            <a:stCxn id="37" idx="6"/>
            <a:endCxn id="9" idx="4"/>
          </p:cNvCxnSpPr>
          <p:nvPr/>
        </p:nvCxnSpPr>
        <p:spPr>
          <a:xfrm flipV="1">
            <a:off x="4211960" y="4509120"/>
            <a:ext cx="584142" cy="1440208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꺾인 연결선 111"/>
          <p:cNvCxnSpPr>
            <a:stCxn id="60" idx="2"/>
            <a:endCxn id="9" idx="4"/>
          </p:cNvCxnSpPr>
          <p:nvPr/>
        </p:nvCxnSpPr>
        <p:spPr>
          <a:xfrm rot="10800000">
            <a:off x="4796102" y="4509120"/>
            <a:ext cx="1756166" cy="1440208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613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돈이 돈을 버는 질서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3408196" y="3352867"/>
            <a:ext cx="792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2771800" y="2780928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</a:t>
            </a:r>
            <a:endParaRPr lang="ko-KR" altLang="en-US" dirty="0"/>
          </a:p>
        </p:txBody>
      </p:sp>
      <p:sp>
        <p:nvSpPr>
          <p:cNvPr id="15" name="직사각형 14"/>
          <p:cNvSpPr/>
          <p:nvPr/>
        </p:nvSpPr>
        <p:spPr>
          <a:xfrm>
            <a:off x="4044504" y="2780928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M</a:t>
            </a:r>
            <a:endParaRPr lang="ko-KR" altLang="en-US" dirty="0"/>
          </a:p>
        </p:txBody>
      </p:sp>
      <p:sp>
        <p:nvSpPr>
          <p:cNvPr id="16" name="직사각형 15"/>
          <p:cNvSpPr/>
          <p:nvPr/>
        </p:nvSpPr>
        <p:spPr>
          <a:xfrm>
            <a:off x="5292080" y="2780928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</a:t>
            </a:r>
            <a:endParaRPr lang="ko-KR" altLang="en-US" dirty="0"/>
          </a:p>
        </p:txBody>
      </p:sp>
      <p:cxnSp>
        <p:nvCxnSpPr>
          <p:cNvPr id="8" name="직선 화살표 연결선 7"/>
          <p:cNvCxnSpPr>
            <a:stCxn id="13" idx="3"/>
            <a:endCxn id="15" idx="1"/>
          </p:cNvCxnSpPr>
          <p:nvPr/>
        </p:nvCxnSpPr>
        <p:spPr>
          <a:xfrm>
            <a:off x="3563888" y="2960948"/>
            <a:ext cx="4806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>
            <a:stCxn id="15" idx="3"/>
            <a:endCxn id="16" idx="1"/>
          </p:cNvCxnSpPr>
          <p:nvPr/>
        </p:nvCxnSpPr>
        <p:spPr>
          <a:xfrm>
            <a:off x="4836592" y="2960948"/>
            <a:ext cx="45548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/>
          <p:cNvSpPr/>
          <p:nvPr/>
        </p:nvSpPr>
        <p:spPr>
          <a:xfrm>
            <a:off x="4668336" y="3356992"/>
            <a:ext cx="79200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생활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3408196" y="4797152"/>
            <a:ext cx="792000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구매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2771800" y="5373216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M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4044504" y="5373216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5292080" y="5373216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M</a:t>
            </a:r>
            <a:endParaRPr lang="ko-KR" altLang="en-US" dirty="0"/>
          </a:p>
        </p:txBody>
      </p:sp>
      <p:cxnSp>
        <p:nvCxnSpPr>
          <p:cNvPr id="29" name="직선 화살표 연결선 28"/>
          <p:cNvCxnSpPr>
            <a:stCxn id="26" idx="3"/>
            <a:endCxn id="27" idx="1"/>
          </p:cNvCxnSpPr>
          <p:nvPr/>
        </p:nvCxnSpPr>
        <p:spPr>
          <a:xfrm>
            <a:off x="3563888" y="5553236"/>
            <a:ext cx="4806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>
            <a:stCxn id="27" idx="3"/>
            <a:endCxn id="28" idx="1"/>
          </p:cNvCxnSpPr>
          <p:nvPr/>
        </p:nvCxnSpPr>
        <p:spPr>
          <a:xfrm>
            <a:off x="4836592" y="5553236"/>
            <a:ext cx="45548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/>
          <p:cNvSpPr/>
          <p:nvPr/>
        </p:nvSpPr>
        <p:spPr>
          <a:xfrm>
            <a:off x="4668336" y="4801277"/>
            <a:ext cx="7920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판매</a:t>
            </a:r>
          </a:p>
        </p:txBody>
      </p:sp>
      <p:cxnSp>
        <p:nvCxnSpPr>
          <p:cNvPr id="12" name="직선 연결선 11"/>
          <p:cNvCxnSpPr>
            <a:stCxn id="39" idx="2"/>
            <a:endCxn id="25" idx="0"/>
          </p:cNvCxnSpPr>
          <p:nvPr/>
        </p:nvCxnSpPr>
        <p:spPr>
          <a:xfrm>
            <a:off x="3804196" y="3712907"/>
            <a:ext cx="0" cy="108424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/>
          <p:cNvCxnSpPr>
            <a:stCxn id="24" idx="2"/>
            <a:endCxn id="31" idx="0"/>
          </p:cNvCxnSpPr>
          <p:nvPr/>
        </p:nvCxnSpPr>
        <p:spPr>
          <a:xfrm>
            <a:off x="5064336" y="3717032"/>
            <a:ext cx="0" cy="1084245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직사각형 37"/>
          <p:cNvSpPr/>
          <p:nvPr/>
        </p:nvSpPr>
        <p:spPr>
          <a:xfrm>
            <a:off x="7380312" y="2782389"/>
            <a:ext cx="108012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C-</a:t>
            </a:r>
            <a:r>
              <a:rPr lang="ko-KR" altLang="en-US" dirty="0"/>
              <a:t>상품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7380312" y="3352867"/>
            <a:ext cx="108012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M-</a:t>
            </a:r>
            <a:r>
              <a:rPr lang="ko-KR" altLang="en-US" dirty="0"/>
              <a:t>화폐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2915816" y="4077072"/>
            <a:ext cx="79200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임금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5148064" y="4077072"/>
            <a:ext cx="79200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소비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1115616" y="2780928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노동자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1115616" y="5373216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자본가</a:t>
            </a:r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C41D01E0-2DE0-4E90-A134-E2DBECB22FC2}"/>
              </a:ext>
            </a:extLst>
          </p:cNvPr>
          <p:cNvSpPr/>
          <p:nvPr/>
        </p:nvSpPr>
        <p:spPr>
          <a:xfrm>
            <a:off x="6480214" y="5373216"/>
            <a:ext cx="504056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ko-KR" sz="1200" dirty="0"/>
              <a:t>Δ</a:t>
            </a:r>
            <a:r>
              <a:rPr lang="en-US" altLang="ko-KR" dirty="0"/>
              <a:t>M</a:t>
            </a:r>
            <a:endParaRPr lang="ko-KR" altLang="en-US" dirty="0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984E3CCA-C2A9-49A7-8E72-7E589AF3383C}"/>
              </a:ext>
            </a:extLst>
          </p:cNvPr>
          <p:cNvSpPr/>
          <p:nvPr/>
        </p:nvSpPr>
        <p:spPr>
          <a:xfrm>
            <a:off x="6158273" y="5373216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/>
              <a:t>+</a:t>
            </a:r>
            <a:endParaRPr lang="ko-KR" altLang="en-US" sz="2000" dirty="0"/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6C328DA1-0E34-4CD5-8018-3348F6E98FDA}"/>
              </a:ext>
            </a:extLst>
          </p:cNvPr>
          <p:cNvSpPr/>
          <p:nvPr/>
        </p:nvSpPr>
        <p:spPr>
          <a:xfrm>
            <a:off x="2771800" y="5949280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M</a:t>
            </a:r>
            <a:endParaRPr lang="ko-KR" altLang="en-US" dirty="0"/>
          </a:p>
        </p:txBody>
      </p:sp>
      <p:sp>
        <p:nvSpPr>
          <p:cNvPr id="45" name="직사각형 44">
            <a:extLst>
              <a:ext uri="{FF2B5EF4-FFF2-40B4-BE49-F238E27FC236}">
                <a16:creationId xmlns:a16="http://schemas.microsoft.com/office/drawing/2014/main" id="{A81C052E-12F8-4CE0-B92E-774D10E29E2A}"/>
              </a:ext>
            </a:extLst>
          </p:cNvPr>
          <p:cNvSpPr/>
          <p:nvPr/>
        </p:nvSpPr>
        <p:spPr>
          <a:xfrm>
            <a:off x="5292080" y="5949280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M</a:t>
            </a:r>
            <a:endParaRPr lang="ko-KR" altLang="en-US" dirty="0"/>
          </a:p>
        </p:txBody>
      </p:sp>
      <p:cxnSp>
        <p:nvCxnSpPr>
          <p:cNvPr id="46" name="직선 화살표 연결선 45">
            <a:extLst>
              <a:ext uri="{FF2B5EF4-FFF2-40B4-BE49-F238E27FC236}">
                <a16:creationId xmlns:a16="http://schemas.microsoft.com/office/drawing/2014/main" id="{03D71D75-C6F8-41D5-8567-DDE4DD705AF7}"/>
              </a:ext>
            </a:extLst>
          </p:cNvPr>
          <p:cNvCxnSpPr>
            <a:cxnSpLocks/>
            <a:stCxn id="43" idx="3"/>
            <a:endCxn id="45" idx="1"/>
          </p:cNvCxnSpPr>
          <p:nvPr/>
        </p:nvCxnSpPr>
        <p:spPr>
          <a:xfrm>
            <a:off x="3563888" y="6129300"/>
            <a:ext cx="172819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직사각형 53">
            <a:extLst>
              <a:ext uri="{FF2B5EF4-FFF2-40B4-BE49-F238E27FC236}">
                <a16:creationId xmlns:a16="http://schemas.microsoft.com/office/drawing/2014/main" id="{EA899D34-7B44-4690-858F-53C3F8D3E5B9}"/>
              </a:ext>
            </a:extLst>
          </p:cNvPr>
          <p:cNvSpPr/>
          <p:nvPr/>
        </p:nvSpPr>
        <p:spPr>
          <a:xfrm>
            <a:off x="6480214" y="5949280"/>
            <a:ext cx="504056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altLang="ko-KR" sz="1200" dirty="0"/>
              <a:t>Δ</a:t>
            </a:r>
            <a:r>
              <a:rPr lang="en-US" altLang="ko-KR" dirty="0"/>
              <a:t>M</a:t>
            </a:r>
            <a:endParaRPr lang="ko-KR" altLang="en-US" dirty="0"/>
          </a:p>
        </p:txBody>
      </p:sp>
      <p:sp>
        <p:nvSpPr>
          <p:cNvPr id="55" name="직사각형 54">
            <a:extLst>
              <a:ext uri="{FF2B5EF4-FFF2-40B4-BE49-F238E27FC236}">
                <a16:creationId xmlns:a16="http://schemas.microsoft.com/office/drawing/2014/main" id="{E097DAEA-84EA-4494-AE33-32A3A5505A35}"/>
              </a:ext>
            </a:extLst>
          </p:cNvPr>
          <p:cNvSpPr/>
          <p:nvPr/>
        </p:nvSpPr>
        <p:spPr>
          <a:xfrm>
            <a:off x="6158273" y="59492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000" dirty="0"/>
              <a:t>+</a:t>
            </a:r>
            <a:endParaRPr lang="ko-KR" altLang="en-US" sz="2000" dirty="0"/>
          </a:p>
        </p:txBody>
      </p:sp>
      <p:sp>
        <p:nvSpPr>
          <p:cNvPr id="56" name="직사각형 55">
            <a:extLst>
              <a:ext uri="{FF2B5EF4-FFF2-40B4-BE49-F238E27FC236}">
                <a16:creationId xmlns:a16="http://schemas.microsoft.com/office/drawing/2014/main" id="{3F83104D-0613-4179-A3A3-83F8C93A4E6E}"/>
              </a:ext>
            </a:extLst>
          </p:cNvPr>
          <p:cNvSpPr/>
          <p:nvPr/>
        </p:nvSpPr>
        <p:spPr>
          <a:xfrm>
            <a:off x="2771800" y="2204864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</a:t>
            </a:r>
            <a:endParaRPr lang="ko-KR" altLang="en-US" dirty="0"/>
          </a:p>
        </p:txBody>
      </p:sp>
      <p:sp>
        <p:nvSpPr>
          <p:cNvPr id="57" name="직사각형 56">
            <a:extLst>
              <a:ext uri="{FF2B5EF4-FFF2-40B4-BE49-F238E27FC236}">
                <a16:creationId xmlns:a16="http://schemas.microsoft.com/office/drawing/2014/main" id="{E51A14AE-575C-404F-ABF3-1C5F468D1FAA}"/>
              </a:ext>
            </a:extLst>
          </p:cNvPr>
          <p:cNvSpPr/>
          <p:nvPr/>
        </p:nvSpPr>
        <p:spPr>
          <a:xfrm>
            <a:off x="4044504" y="2204864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M</a:t>
            </a:r>
            <a:endParaRPr lang="ko-KR" altLang="en-US" dirty="0"/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22563A09-0A74-48CB-B698-FAF1E9EEF91D}"/>
              </a:ext>
            </a:extLst>
          </p:cNvPr>
          <p:cNvSpPr/>
          <p:nvPr/>
        </p:nvSpPr>
        <p:spPr>
          <a:xfrm>
            <a:off x="5292080" y="2204864"/>
            <a:ext cx="792088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</a:t>
            </a:r>
            <a:endParaRPr lang="ko-KR" altLang="en-US" dirty="0"/>
          </a:p>
        </p:txBody>
      </p:sp>
      <p:cxnSp>
        <p:nvCxnSpPr>
          <p:cNvPr id="59" name="직선 화살표 연결선 58">
            <a:extLst>
              <a:ext uri="{FF2B5EF4-FFF2-40B4-BE49-F238E27FC236}">
                <a16:creationId xmlns:a16="http://schemas.microsoft.com/office/drawing/2014/main" id="{67075847-6DB1-4904-9CE8-84B95A4910C0}"/>
              </a:ext>
            </a:extLst>
          </p:cNvPr>
          <p:cNvCxnSpPr>
            <a:stCxn id="56" idx="3"/>
            <a:endCxn id="57" idx="1"/>
          </p:cNvCxnSpPr>
          <p:nvPr/>
        </p:nvCxnSpPr>
        <p:spPr>
          <a:xfrm>
            <a:off x="3563888" y="2384884"/>
            <a:ext cx="48061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화살표 연결선 59">
            <a:extLst>
              <a:ext uri="{FF2B5EF4-FFF2-40B4-BE49-F238E27FC236}">
                <a16:creationId xmlns:a16="http://schemas.microsoft.com/office/drawing/2014/main" id="{CDB32B6D-B818-4B87-ADE6-95DA3A8EBDE6}"/>
              </a:ext>
            </a:extLst>
          </p:cNvPr>
          <p:cNvCxnSpPr>
            <a:stCxn id="57" idx="3"/>
            <a:endCxn id="58" idx="1"/>
          </p:cNvCxnSpPr>
          <p:nvPr/>
        </p:nvCxnSpPr>
        <p:spPr>
          <a:xfrm>
            <a:off x="4836592" y="2384884"/>
            <a:ext cx="45548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직사각형 60">
            <a:extLst>
              <a:ext uri="{FF2B5EF4-FFF2-40B4-BE49-F238E27FC236}">
                <a16:creationId xmlns:a16="http://schemas.microsoft.com/office/drawing/2014/main" id="{28D7FCD5-2467-405E-A848-97AC1D85637F}"/>
              </a:ext>
            </a:extLst>
          </p:cNvPr>
          <p:cNvSpPr/>
          <p:nvPr/>
        </p:nvSpPr>
        <p:spPr>
          <a:xfrm>
            <a:off x="7380312" y="2204864"/>
            <a:ext cx="108012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L-</a:t>
            </a:r>
            <a:r>
              <a:rPr lang="ko-KR" altLang="en-US" dirty="0"/>
              <a:t>생명 </a:t>
            </a: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C2904E47-E8E4-4B46-9C00-CCE18907AA5E}"/>
              </a:ext>
            </a:extLst>
          </p:cNvPr>
          <p:cNvSpPr/>
          <p:nvPr/>
        </p:nvSpPr>
        <p:spPr>
          <a:xfrm>
            <a:off x="4068032" y="4072947"/>
            <a:ext cx="792000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생산</a:t>
            </a:r>
          </a:p>
        </p:txBody>
      </p:sp>
    </p:spTree>
    <p:extLst>
      <p:ext uri="{BB962C8B-B14F-4D97-AF65-F5344CB8AC3E}">
        <p14:creationId xmlns:p14="http://schemas.microsoft.com/office/powerpoint/2010/main" val="951467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4004012" y="3676308"/>
            <a:ext cx="1584180" cy="832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1000</a:t>
            </a:r>
            <a:r>
              <a:rPr lang="ko-KR" altLang="en-US" dirty="0"/>
              <a:t>만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707836" y="3855495"/>
            <a:ext cx="1800200" cy="4744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공동계좌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707836" y="4380417"/>
            <a:ext cx="1800200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공동의 수익을 모두가 똑같이 나눠서 갖는다</a:t>
            </a:r>
            <a:r>
              <a:rPr lang="en-US" altLang="ko-KR" sz="1200" dirty="0"/>
              <a:t> 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6084168" y="3855495"/>
            <a:ext cx="1800200" cy="4744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개인계좌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6084168" y="4393481"/>
            <a:ext cx="1800200" cy="6219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각자의 수익을 </a:t>
            </a:r>
            <a:endParaRPr lang="en-US" altLang="ko-KR" sz="1200" dirty="0"/>
          </a:p>
          <a:p>
            <a:pPr algn="ctr">
              <a:lnSpc>
                <a:spcPct val="150000"/>
              </a:lnSpc>
            </a:pPr>
            <a:r>
              <a:rPr lang="ko-KR" altLang="en-US" sz="1200" dirty="0"/>
              <a:t>각자가 갖는다</a:t>
            </a:r>
            <a:r>
              <a:rPr lang="en-US" altLang="ko-KR" sz="1200" dirty="0"/>
              <a:t> </a:t>
            </a:r>
            <a:endParaRPr lang="ko-KR" altLang="en-US" sz="1200" dirty="0"/>
          </a:p>
        </p:txBody>
      </p:sp>
      <p:cxnSp>
        <p:nvCxnSpPr>
          <p:cNvPr id="39" name="직선 화살표 연결선 38"/>
          <p:cNvCxnSpPr>
            <a:stCxn id="35" idx="2"/>
          </p:cNvCxnSpPr>
          <p:nvPr/>
        </p:nvCxnSpPr>
        <p:spPr>
          <a:xfrm flipH="1">
            <a:off x="1420087" y="5028489"/>
            <a:ext cx="118784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stCxn id="35" idx="2"/>
          </p:cNvCxnSpPr>
          <p:nvPr/>
        </p:nvCxnSpPr>
        <p:spPr>
          <a:xfrm flipH="1">
            <a:off x="2206711" y="5028489"/>
            <a:ext cx="401225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5" idx="2"/>
          </p:cNvCxnSpPr>
          <p:nvPr/>
        </p:nvCxnSpPr>
        <p:spPr>
          <a:xfrm>
            <a:off x="2607936" y="5028489"/>
            <a:ext cx="38539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>
            <a:stCxn id="35" idx="2"/>
          </p:cNvCxnSpPr>
          <p:nvPr/>
        </p:nvCxnSpPr>
        <p:spPr>
          <a:xfrm>
            <a:off x="2607936" y="5028489"/>
            <a:ext cx="1172024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타원 59"/>
          <p:cNvSpPr/>
          <p:nvPr/>
        </p:nvSpPr>
        <p:spPr>
          <a:xfrm>
            <a:off x="6552268" y="5517328"/>
            <a:ext cx="864000" cy="864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/>
              <a:t>30</a:t>
            </a:r>
            <a:r>
              <a:rPr lang="ko-KR" altLang="en-US" sz="1400"/>
              <a:t>만</a:t>
            </a:r>
            <a:endParaRPr lang="ko-KR" altLang="en-US" sz="1400" dirty="0"/>
          </a:p>
        </p:txBody>
      </p:sp>
      <p:cxnSp>
        <p:nvCxnSpPr>
          <p:cNvPr id="61" name="직선 화살표 연결선 60"/>
          <p:cNvCxnSpPr>
            <a:stCxn id="21" idx="2"/>
            <a:endCxn id="60" idx="0"/>
          </p:cNvCxnSpPr>
          <p:nvPr/>
        </p:nvCxnSpPr>
        <p:spPr>
          <a:xfrm>
            <a:off x="6984268" y="5015426"/>
            <a:ext cx="0" cy="50190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>
            <a:endCxn id="34" idx="3"/>
          </p:cNvCxnSpPr>
          <p:nvPr/>
        </p:nvCxnSpPr>
        <p:spPr>
          <a:xfrm flipH="1">
            <a:off x="3508036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>
            <a:endCxn id="20" idx="1"/>
          </p:cNvCxnSpPr>
          <p:nvPr/>
        </p:nvCxnSpPr>
        <p:spPr>
          <a:xfrm>
            <a:off x="5588192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2 </a:t>
            </a:r>
            <a:r>
              <a:rPr lang="en-US" altLang="ko-KR" sz="2800" dirty="0"/>
              <a:t>– </a:t>
            </a:r>
            <a:r>
              <a:rPr lang="ko-KR" altLang="en-US" sz="2800" dirty="0"/>
              <a:t>공동계좌 게임</a:t>
            </a:r>
          </a:p>
        </p:txBody>
      </p:sp>
      <p:sp>
        <p:nvSpPr>
          <p:cNvPr id="99" name="타원 98"/>
          <p:cNvSpPr/>
          <p:nvPr/>
        </p:nvSpPr>
        <p:spPr>
          <a:xfrm>
            <a:off x="7812456" y="4272453"/>
            <a:ext cx="864000" cy="864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3%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100" name="타원 99"/>
          <p:cNvSpPr/>
          <p:nvPr/>
        </p:nvSpPr>
        <p:spPr>
          <a:xfrm>
            <a:off x="364910" y="4005064"/>
            <a:ext cx="1398778" cy="139877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12%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120</a:t>
            </a:r>
            <a:r>
              <a:rPr lang="ko-KR" altLang="en-US" sz="1400" dirty="0"/>
              <a:t>만</a:t>
            </a:r>
          </a:p>
        </p:txBody>
      </p:sp>
      <p:sp>
        <p:nvSpPr>
          <p:cNvPr id="101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0162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12</a:t>
            </a:r>
            <a:r>
              <a:rPr lang="ko-KR" altLang="en-US" dirty="0">
                <a:solidFill>
                  <a:srgbClr val="000000"/>
                </a:solidFill>
              </a:rPr>
              <a:t>명의 사람이 있는 공동체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  <a:r>
              <a:rPr lang="ko-KR" altLang="en-US" dirty="0">
                <a:solidFill>
                  <a:srgbClr val="000000"/>
                </a:solidFill>
              </a:rPr>
              <a:t>각자 </a:t>
            </a:r>
            <a:r>
              <a:rPr lang="en-US" altLang="ko-KR" dirty="0">
                <a:solidFill>
                  <a:srgbClr val="000000"/>
                </a:solidFill>
              </a:rPr>
              <a:t>1000</a:t>
            </a:r>
            <a:r>
              <a:rPr lang="ko-KR" altLang="en-US" dirty="0">
                <a:solidFill>
                  <a:srgbClr val="000000"/>
                </a:solidFill>
              </a:rPr>
              <a:t>만원씩을 갖고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각자는 자신의 돈을 공동계좌와 개인계좌 두 곳에 자유롭게 나눠서 예치할 수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당신은 공동계좌에는 얼마를 예치할 것인가</a:t>
            </a:r>
            <a:r>
              <a:rPr lang="en-US" altLang="ko-KR" dirty="0">
                <a:solidFill>
                  <a:srgbClr val="000000"/>
                </a:solidFill>
              </a:rPr>
              <a:t>?</a:t>
            </a:r>
          </a:p>
        </p:txBody>
      </p:sp>
      <p:cxnSp>
        <p:nvCxnSpPr>
          <p:cNvPr id="110" name="꺾인 연결선 109"/>
          <p:cNvCxnSpPr>
            <a:cxnSpLocks/>
            <a:stCxn id="54" idx="6"/>
            <a:endCxn id="9" idx="4"/>
          </p:cNvCxnSpPr>
          <p:nvPr/>
        </p:nvCxnSpPr>
        <p:spPr>
          <a:xfrm flipV="1">
            <a:off x="4355976" y="4509120"/>
            <a:ext cx="440126" cy="1612714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꺾인 연결선 111"/>
          <p:cNvCxnSpPr>
            <a:stCxn id="60" idx="2"/>
            <a:endCxn id="9" idx="4"/>
          </p:cNvCxnSpPr>
          <p:nvPr/>
        </p:nvCxnSpPr>
        <p:spPr>
          <a:xfrm rot="10800000">
            <a:off x="4796102" y="4509120"/>
            <a:ext cx="1756166" cy="1440208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타원 61">
            <a:extLst>
              <a:ext uri="{FF2B5EF4-FFF2-40B4-BE49-F238E27FC236}">
                <a16:creationId xmlns:a16="http://schemas.microsoft.com/office/drawing/2014/main" id="{24EFFCD2-ADE8-4680-8E92-0B2FF0DA34CA}"/>
              </a:ext>
            </a:extLst>
          </p:cNvPr>
          <p:cNvSpPr/>
          <p:nvPr/>
        </p:nvSpPr>
        <p:spPr>
          <a:xfrm>
            <a:off x="755576" y="5517232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63" name="타원 62">
            <a:extLst>
              <a:ext uri="{FF2B5EF4-FFF2-40B4-BE49-F238E27FC236}">
                <a16:creationId xmlns:a16="http://schemas.microsoft.com/office/drawing/2014/main" id="{AFFCAFDD-7FFC-4AA4-A7A5-716992AA501C}"/>
              </a:ext>
            </a:extLst>
          </p:cNvPr>
          <p:cNvSpPr/>
          <p:nvPr/>
        </p:nvSpPr>
        <p:spPr>
          <a:xfrm>
            <a:off x="1317238" y="5517232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64" name="타원 63">
            <a:extLst>
              <a:ext uri="{FF2B5EF4-FFF2-40B4-BE49-F238E27FC236}">
                <a16:creationId xmlns:a16="http://schemas.microsoft.com/office/drawing/2014/main" id="{BDA0269C-8080-4D6D-A6F9-D61C9D1FDDE5}"/>
              </a:ext>
            </a:extLst>
          </p:cNvPr>
          <p:cNvSpPr/>
          <p:nvPr/>
        </p:nvSpPr>
        <p:spPr>
          <a:xfrm>
            <a:off x="1878900" y="5517232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65" name="타원 64">
            <a:extLst>
              <a:ext uri="{FF2B5EF4-FFF2-40B4-BE49-F238E27FC236}">
                <a16:creationId xmlns:a16="http://schemas.microsoft.com/office/drawing/2014/main" id="{89529ED9-A0A9-45B2-A29F-88D4F8CD992A}"/>
              </a:ext>
            </a:extLst>
          </p:cNvPr>
          <p:cNvSpPr/>
          <p:nvPr/>
        </p:nvSpPr>
        <p:spPr>
          <a:xfrm>
            <a:off x="2440562" y="5517232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66" name="타원 65">
            <a:extLst>
              <a:ext uri="{FF2B5EF4-FFF2-40B4-BE49-F238E27FC236}">
                <a16:creationId xmlns:a16="http://schemas.microsoft.com/office/drawing/2014/main" id="{75B53865-2EB4-404B-BB2E-26181C5557EC}"/>
              </a:ext>
            </a:extLst>
          </p:cNvPr>
          <p:cNvSpPr/>
          <p:nvPr/>
        </p:nvSpPr>
        <p:spPr>
          <a:xfrm>
            <a:off x="3002224" y="5517232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68" name="타원 67">
            <a:extLst>
              <a:ext uri="{FF2B5EF4-FFF2-40B4-BE49-F238E27FC236}">
                <a16:creationId xmlns:a16="http://schemas.microsoft.com/office/drawing/2014/main" id="{C60A25C8-A1B7-4FD1-89EC-92E6E9D19810}"/>
              </a:ext>
            </a:extLst>
          </p:cNvPr>
          <p:cNvSpPr/>
          <p:nvPr/>
        </p:nvSpPr>
        <p:spPr>
          <a:xfrm>
            <a:off x="3563888" y="5517232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55" name="타원 54">
            <a:extLst>
              <a:ext uri="{FF2B5EF4-FFF2-40B4-BE49-F238E27FC236}">
                <a16:creationId xmlns:a16="http://schemas.microsoft.com/office/drawing/2014/main" id="{A47BC40E-D757-40DC-B5EF-230B8C7455A9}"/>
              </a:ext>
            </a:extLst>
          </p:cNvPr>
          <p:cNvSpPr/>
          <p:nvPr/>
        </p:nvSpPr>
        <p:spPr>
          <a:xfrm>
            <a:off x="899592" y="5797798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56" name="타원 55">
            <a:extLst>
              <a:ext uri="{FF2B5EF4-FFF2-40B4-BE49-F238E27FC236}">
                <a16:creationId xmlns:a16="http://schemas.microsoft.com/office/drawing/2014/main" id="{4415CE8C-76B8-436D-BD3E-1A473C14A92B}"/>
              </a:ext>
            </a:extLst>
          </p:cNvPr>
          <p:cNvSpPr/>
          <p:nvPr/>
        </p:nvSpPr>
        <p:spPr>
          <a:xfrm>
            <a:off x="1461254" y="5797798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57" name="타원 56">
            <a:extLst>
              <a:ext uri="{FF2B5EF4-FFF2-40B4-BE49-F238E27FC236}">
                <a16:creationId xmlns:a16="http://schemas.microsoft.com/office/drawing/2014/main" id="{96D53202-4D85-470B-A4FE-4F17261FC16E}"/>
              </a:ext>
            </a:extLst>
          </p:cNvPr>
          <p:cNvSpPr/>
          <p:nvPr/>
        </p:nvSpPr>
        <p:spPr>
          <a:xfrm>
            <a:off x="2022916" y="5797798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58" name="타원 57">
            <a:extLst>
              <a:ext uri="{FF2B5EF4-FFF2-40B4-BE49-F238E27FC236}">
                <a16:creationId xmlns:a16="http://schemas.microsoft.com/office/drawing/2014/main" id="{ADB0E0A9-D382-4212-8492-F05A493C5CE9}"/>
              </a:ext>
            </a:extLst>
          </p:cNvPr>
          <p:cNvSpPr/>
          <p:nvPr/>
        </p:nvSpPr>
        <p:spPr>
          <a:xfrm>
            <a:off x="2584578" y="5797798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59" name="타원 58">
            <a:extLst>
              <a:ext uri="{FF2B5EF4-FFF2-40B4-BE49-F238E27FC236}">
                <a16:creationId xmlns:a16="http://schemas.microsoft.com/office/drawing/2014/main" id="{61BD25F7-4FE1-4FD3-BF0F-F60C2D05B98F}"/>
              </a:ext>
            </a:extLst>
          </p:cNvPr>
          <p:cNvSpPr/>
          <p:nvPr/>
        </p:nvSpPr>
        <p:spPr>
          <a:xfrm>
            <a:off x="3146240" y="5797798"/>
            <a:ext cx="648072" cy="64807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  <p:sp>
        <p:nvSpPr>
          <p:cNvPr id="54" name="타원 53"/>
          <p:cNvSpPr/>
          <p:nvPr/>
        </p:nvSpPr>
        <p:spPr>
          <a:xfrm>
            <a:off x="3707904" y="5797798"/>
            <a:ext cx="648072" cy="648072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/>
              <a:t>10</a:t>
            </a:r>
            <a:r>
              <a:rPr lang="ko-KR" altLang="en-US" sz="1000" dirty="0"/>
              <a:t>만</a:t>
            </a:r>
          </a:p>
        </p:txBody>
      </p:sp>
    </p:spTree>
    <p:extLst>
      <p:ext uri="{BB962C8B-B14F-4D97-AF65-F5344CB8AC3E}">
        <p14:creationId xmlns:p14="http://schemas.microsoft.com/office/powerpoint/2010/main" val="2380094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타원 8"/>
          <p:cNvSpPr/>
          <p:nvPr/>
        </p:nvSpPr>
        <p:spPr>
          <a:xfrm>
            <a:off x="4004012" y="3676308"/>
            <a:ext cx="1584180" cy="832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1000</a:t>
            </a:r>
            <a:r>
              <a:rPr lang="ko-KR" altLang="en-US" dirty="0"/>
              <a:t>만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707836" y="3855495"/>
            <a:ext cx="1800200" cy="4744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공동계좌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707836" y="4380417"/>
            <a:ext cx="1800200" cy="64807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공동의 수익을 모두가 똑같이 나눠서 갖는다</a:t>
            </a:r>
            <a:r>
              <a:rPr lang="en-US" altLang="ko-KR" sz="1200" dirty="0"/>
              <a:t> 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6084168" y="3855495"/>
            <a:ext cx="1800200" cy="4744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개인계좌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6084168" y="4393481"/>
            <a:ext cx="1800200" cy="6219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각자의 수익을 </a:t>
            </a:r>
            <a:endParaRPr lang="en-US" altLang="ko-KR" sz="1200" dirty="0"/>
          </a:p>
          <a:p>
            <a:pPr algn="ctr">
              <a:lnSpc>
                <a:spcPct val="150000"/>
              </a:lnSpc>
            </a:pPr>
            <a:r>
              <a:rPr lang="ko-KR" altLang="en-US" sz="1200" dirty="0"/>
              <a:t>각자가 갖는다</a:t>
            </a:r>
            <a:r>
              <a:rPr lang="en-US" altLang="ko-KR" sz="1200" dirty="0"/>
              <a:t> </a:t>
            </a:r>
            <a:endParaRPr lang="ko-KR" altLang="en-US" sz="1200" dirty="0"/>
          </a:p>
        </p:txBody>
      </p:sp>
      <p:cxnSp>
        <p:nvCxnSpPr>
          <p:cNvPr id="39" name="직선 화살표 연결선 38"/>
          <p:cNvCxnSpPr>
            <a:stCxn id="35" idx="2"/>
          </p:cNvCxnSpPr>
          <p:nvPr/>
        </p:nvCxnSpPr>
        <p:spPr>
          <a:xfrm flipH="1">
            <a:off x="1420087" y="5028489"/>
            <a:ext cx="118784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stCxn id="35" idx="2"/>
          </p:cNvCxnSpPr>
          <p:nvPr/>
        </p:nvCxnSpPr>
        <p:spPr>
          <a:xfrm flipH="1">
            <a:off x="2206711" y="5028489"/>
            <a:ext cx="401225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5" idx="2"/>
          </p:cNvCxnSpPr>
          <p:nvPr/>
        </p:nvCxnSpPr>
        <p:spPr>
          <a:xfrm>
            <a:off x="2607936" y="5028489"/>
            <a:ext cx="38539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>
            <a:stCxn id="35" idx="2"/>
          </p:cNvCxnSpPr>
          <p:nvPr/>
        </p:nvCxnSpPr>
        <p:spPr>
          <a:xfrm>
            <a:off x="2607936" y="5028489"/>
            <a:ext cx="1172024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타원 59"/>
          <p:cNvSpPr/>
          <p:nvPr/>
        </p:nvSpPr>
        <p:spPr>
          <a:xfrm>
            <a:off x="6552268" y="5517328"/>
            <a:ext cx="864000" cy="864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/>
              <a:t>30</a:t>
            </a:r>
            <a:r>
              <a:rPr lang="ko-KR" altLang="en-US" sz="1400"/>
              <a:t>만</a:t>
            </a:r>
            <a:endParaRPr lang="ko-KR" altLang="en-US" sz="1400" dirty="0"/>
          </a:p>
        </p:txBody>
      </p:sp>
      <p:cxnSp>
        <p:nvCxnSpPr>
          <p:cNvPr id="61" name="직선 화살표 연결선 60"/>
          <p:cNvCxnSpPr>
            <a:stCxn id="21" idx="2"/>
            <a:endCxn id="60" idx="0"/>
          </p:cNvCxnSpPr>
          <p:nvPr/>
        </p:nvCxnSpPr>
        <p:spPr>
          <a:xfrm>
            <a:off x="6984268" y="5015426"/>
            <a:ext cx="0" cy="50190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>
            <a:endCxn id="34" idx="3"/>
          </p:cNvCxnSpPr>
          <p:nvPr/>
        </p:nvCxnSpPr>
        <p:spPr>
          <a:xfrm flipH="1">
            <a:off x="3508036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>
            <a:endCxn id="20" idx="1"/>
          </p:cNvCxnSpPr>
          <p:nvPr/>
        </p:nvCxnSpPr>
        <p:spPr>
          <a:xfrm>
            <a:off x="5588192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2 </a:t>
            </a:r>
            <a:r>
              <a:rPr lang="en-US" altLang="ko-KR" sz="2800" dirty="0"/>
              <a:t>– </a:t>
            </a:r>
            <a:r>
              <a:rPr lang="ko-KR" altLang="en-US" sz="2800" dirty="0"/>
              <a:t>공동계좌 게임</a:t>
            </a:r>
          </a:p>
        </p:txBody>
      </p:sp>
      <p:sp>
        <p:nvSpPr>
          <p:cNvPr id="99" name="타원 98"/>
          <p:cNvSpPr/>
          <p:nvPr/>
        </p:nvSpPr>
        <p:spPr>
          <a:xfrm>
            <a:off x="7812456" y="4272453"/>
            <a:ext cx="864000" cy="864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3%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100" name="타원 99"/>
          <p:cNvSpPr/>
          <p:nvPr/>
        </p:nvSpPr>
        <p:spPr>
          <a:xfrm>
            <a:off x="364910" y="4005064"/>
            <a:ext cx="1398778" cy="1398778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12%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120</a:t>
            </a:r>
            <a:r>
              <a:rPr lang="ko-KR" altLang="en-US" sz="1400" dirty="0"/>
              <a:t>만</a:t>
            </a:r>
          </a:p>
        </p:txBody>
      </p:sp>
      <p:sp>
        <p:nvSpPr>
          <p:cNvPr id="101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0162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120</a:t>
            </a:r>
            <a:r>
              <a:rPr lang="ko-KR" altLang="en-US" dirty="0">
                <a:solidFill>
                  <a:srgbClr val="000000"/>
                </a:solidFill>
              </a:rPr>
              <a:t>명의 사람이 있는 공동체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  <a:r>
              <a:rPr lang="ko-KR" altLang="en-US" dirty="0">
                <a:solidFill>
                  <a:srgbClr val="000000"/>
                </a:solidFill>
              </a:rPr>
              <a:t>각자 </a:t>
            </a:r>
            <a:r>
              <a:rPr lang="en-US" altLang="ko-KR" dirty="0">
                <a:solidFill>
                  <a:srgbClr val="000000"/>
                </a:solidFill>
              </a:rPr>
              <a:t>1000</a:t>
            </a:r>
            <a:r>
              <a:rPr lang="ko-KR" altLang="en-US" dirty="0">
                <a:solidFill>
                  <a:srgbClr val="000000"/>
                </a:solidFill>
              </a:rPr>
              <a:t>만원씩을 갖고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각자는 자신의 돈을 공동계좌와 개인계좌 두 곳에 자유롭게 나눠서 예치할 수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당신은 공동계좌에는 얼마를 예치할 것인가</a:t>
            </a:r>
            <a:r>
              <a:rPr lang="en-US" altLang="ko-KR" dirty="0">
                <a:solidFill>
                  <a:srgbClr val="000000"/>
                </a:solidFill>
              </a:rPr>
              <a:t>?</a:t>
            </a:r>
          </a:p>
        </p:txBody>
      </p:sp>
      <p:cxnSp>
        <p:nvCxnSpPr>
          <p:cNvPr id="110" name="꺾인 연결선 109"/>
          <p:cNvCxnSpPr>
            <a:cxnSpLocks/>
            <a:stCxn id="685" idx="6"/>
            <a:endCxn id="9" idx="4"/>
          </p:cNvCxnSpPr>
          <p:nvPr/>
        </p:nvCxnSpPr>
        <p:spPr>
          <a:xfrm flipV="1">
            <a:off x="4582921" y="4509120"/>
            <a:ext cx="213181" cy="1859522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꺾인 연결선 111"/>
          <p:cNvCxnSpPr>
            <a:stCxn id="60" idx="2"/>
            <a:endCxn id="9" idx="4"/>
          </p:cNvCxnSpPr>
          <p:nvPr/>
        </p:nvCxnSpPr>
        <p:spPr>
          <a:xfrm rot="10800000">
            <a:off x="4796102" y="4509120"/>
            <a:ext cx="1756166" cy="1440208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7" name="그룹 266">
            <a:extLst>
              <a:ext uri="{FF2B5EF4-FFF2-40B4-BE49-F238E27FC236}">
                <a16:creationId xmlns:a16="http://schemas.microsoft.com/office/drawing/2014/main" id="{FBE22D67-AC27-4E64-9733-4374891CAD52}"/>
              </a:ext>
            </a:extLst>
          </p:cNvPr>
          <p:cNvGrpSpPr/>
          <p:nvPr/>
        </p:nvGrpSpPr>
        <p:grpSpPr>
          <a:xfrm>
            <a:off x="683568" y="5579042"/>
            <a:ext cx="432170" cy="370238"/>
            <a:chOff x="865439" y="6144280"/>
            <a:chExt cx="432170" cy="370238"/>
          </a:xfrm>
        </p:grpSpPr>
        <p:sp>
          <p:nvSpPr>
            <p:cNvPr id="268" name="타원 267">
              <a:extLst>
                <a:ext uri="{FF2B5EF4-FFF2-40B4-BE49-F238E27FC236}">
                  <a16:creationId xmlns:a16="http://schemas.microsoft.com/office/drawing/2014/main" id="{8ABF76CD-89CF-446E-884E-F167B762B9E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69" name="직사각형 268">
              <a:extLst>
                <a:ext uri="{FF2B5EF4-FFF2-40B4-BE49-F238E27FC236}">
                  <a16:creationId xmlns:a16="http://schemas.microsoft.com/office/drawing/2014/main" id="{D5EA20E9-1405-4A43-A54E-06C8F67A563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70" name="그룹 269">
            <a:extLst>
              <a:ext uri="{FF2B5EF4-FFF2-40B4-BE49-F238E27FC236}">
                <a16:creationId xmlns:a16="http://schemas.microsoft.com/office/drawing/2014/main" id="{A208739E-79C4-416F-9C30-D9A862F4A478}"/>
              </a:ext>
            </a:extLst>
          </p:cNvPr>
          <p:cNvGrpSpPr/>
          <p:nvPr/>
        </p:nvGrpSpPr>
        <p:grpSpPr>
          <a:xfrm>
            <a:off x="835968" y="5579042"/>
            <a:ext cx="432170" cy="370238"/>
            <a:chOff x="865439" y="6144280"/>
            <a:chExt cx="432170" cy="370238"/>
          </a:xfrm>
        </p:grpSpPr>
        <p:sp>
          <p:nvSpPr>
            <p:cNvPr id="271" name="타원 270">
              <a:extLst>
                <a:ext uri="{FF2B5EF4-FFF2-40B4-BE49-F238E27FC236}">
                  <a16:creationId xmlns:a16="http://schemas.microsoft.com/office/drawing/2014/main" id="{8B7C9482-A062-4811-ABDF-E1FBF4F07EC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72" name="직사각형 271">
              <a:extLst>
                <a:ext uri="{FF2B5EF4-FFF2-40B4-BE49-F238E27FC236}">
                  <a16:creationId xmlns:a16="http://schemas.microsoft.com/office/drawing/2014/main" id="{AD3DDA00-5181-41C8-8A6E-918D32066E3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73" name="그룹 272">
            <a:extLst>
              <a:ext uri="{FF2B5EF4-FFF2-40B4-BE49-F238E27FC236}">
                <a16:creationId xmlns:a16="http://schemas.microsoft.com/office/drawing/2014/main" id="{350F8C85-A532-4DC3-9683-E93015C8AAC9}"/>
              </a:ext>
            </a:extLst>
          </p:cNvPr>
          <p:cNvGrpSpPr/>
          <p:nvPr/>
        </p:nvGrpSpPr>
        <p:grpSpPr>
          <a:xfrm>
            <a:off x="988368" y="5579042"/>
            <a:ext cx="432170" cy="370238"/>
            <a:chOff x="865439" y="6144280"/>
            <a:chExt cx="432170" cy="370238"/>
          </a:xfrm>
        </p:grpSpPr>
        <p:sp>
          <p:nvSpPr>
            <p:cNvPr id="274" name="타원 273">
              <a:extLst>
                <a:ext uri="{FF2B5EF4-FFF2-40B4-BE49-F238E27FC236}">
                  <a16:creationId xmlns:a16="http://schemas.microsoft.com/office/drawing/2014/main" id="{9D708852-BE7C-45BA-AF26-A933C56DE271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75" name="직사각형 274">
              <a:extLst>
                <a:ext uri="{FF2B5EF4-FFF2-40B4-BE49-F238E27FC236}">
                  <a16:creationId xmlns:a16="http://schemas.microsoft.com/office/drawing/2014/main" id="{3EBD4EA0-4715-469B-8641-EC0B8045583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76" name="그룹 275">
            <a:extLst>
              <a:ext uri="{FF2B5EF4-FFF2-40B4-BE49-F238E27FC236}">
                <a16:creationId xmlns:a16="http://schemas.microsoft.com/office/drawing/2014/main" id="{D89C1F94-9351-4A54-B52D-0908FB295C13}"/>
              </a:ext>
            </a:extLst>
          </p:cNvPr>
          <p:cNvGrpSpPr/>
          <p:nvPr/>
        </p:nvGrpSpPr>
        <p:grpSpPr>
          <a:xfrm>
            <a:off x="1140768" y="5579042"/>
            <a:ext cx="432170" cy="370238"/>
            <a:chOff x="865439" y="6144280"/>
            <a:chExt cx="432170" cy="370238"/>
          </a:xfrm>
        </p:grpSpPr>
        <p:sp>
          <p:nvSpPr>
            <p:cNvPr id="277" name="타원 276">
              <a:extLst>
                <a:ext uri="{FF2B5EF4-FFF2-40B4-BE49-F238E27FC236}">
                  <a16:creationId xmlns:a16="http://schemas.microsoft.com/office/drawing/2014/main" id="{F3830A71-3BF8-4C9C-B11E-F04594A754B1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78" name="직사각형 277">
              <a:extLst>
                <a:ext uri="{FF2B5EF4-FFF2-40B4-BE49-F238E27FC236}">
                  <a16:creationId xmlns:a16="http://schemas.microsoft.com/office/drawing/2014/main" id="{D7CEA674-E7A4-44B2-B381-0BC5E90A19F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79" name="그룹 278">
            <a:extLst>
              <a:ext uri="{FF2B5EF4-FFF2-40B4-BE49-F238E27FC236}">
                <a16:creationId xmlns:a16="http://schemas.microsoft.com/office/drawing/2014/main" id="{896FB612-A909-4249-A383-66557F0DE332}"/>
              </a:ext>
            </a:extLst>
          </p:cNvPr>
          <p:cNvGrpSpPr/>
          <p:nvPr/>
        </p:nvGrpSpPr>
        <p:grpSpPr>
          <a:xfrm>
            <a:off x="1293168" y="5579042"/>
            <a:ext cx="432170" cy="370238"/>
            <a:chOff x="865439" y="6144280"/>
            <a:chExt cx="432170" cy="370238"/>
          </a:xfrm>
        </p:grpSpPr>
        <p:sp>
          <p:nvSpPr>
            <p:cNvPr id="280" name="타원 279">
              <a:extLst>
                <a:ext uri="{FF2B5EF4-FFF2-40B4-BE49-F238E27FC236}">
                  <a16:creationId xmlns:a16="http://schemas.microsoft.com/office/drawing/2014/main" id="{601443CE-9673-4555-AB82-452AF6592A7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81" name="직사각형 280">
              <a:extLst>
                <a:ext uri="{FF2B5EF4-FFF2-40B4-BE49-F238E27FC236}">
                  <a16:creationId xmlns:a16="http://schemas.microsoft.com/office/drawing/2014/main" id="{02451457-222E-4AC5-BBF0-8B791AD7B2A5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82" name="그룹 281">
            <a:extLst>
              <a:ext uri="{FF2B5EF4-FFF2-40B4-BE49-F238E27FC236}">
                <a16:creationId xmlns:a16="http://schemas.microsoft.com/office/drawing/2014/main" id="{CA08849E-A7C4-433F-9056-8F3FC97D3492}"/>
              </a:ext>
            </a:extLst>
          </p:cNvPr>
          <p:cNvGrpSpPr/>
          <p:nvPr/>
        </p:nvGrpSpPr>
        <p:grpSpPr>
          <a:xfrm>
            <a:off x="1445568" y="5579042"/>
            <a:ext cx="432170" cy="370238"/>
            <a:chOff x="865439" y="6144280"/>
            <a:chExt cx="432170" cy="370238"/>
          </a:xfrm>
        </p:grpSpPr>
        <p:sp>
          <p:nvSpPr>
            <p:cNvPr id="283" name="타원 282">
              <a:extLst>
                <a:ext uri="{FF2B5EF4-FFF2-40B4-BE49-F238E27FC236}">
                  <a16:creationId xmlns:a16="http://schemas.microsoft.com/office/drawing/2014/main" id="{827BA2BD-4A0E-4CAA-85BA-A25EDF46A9B8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84" name="직사각형 283">
              <a:extLst>
                <a:ext uri="{FF2B5EF4-FFF2-40B4-BE49-F238E27FC236}">
                  <a16:creationId xmlns:a16="http://schemas.microsoft.com/office/drawing/2014/main" id="{FBD1DC5F-5F6F-4ECF-AF4D-FDCF1FEDDD8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85" name="그룹 284">
            <a:extLst>
              <a:ext uri="{FF2B5EF4-FFF2-40B4-BE49-F238E27FC236}">
                <a16:creationId xmlns:a16="http://schemas.microsoft.com/office/drawing/2014/main" id="{52F6DDD5-0D32-4630-A744-9B03BC1459D0}"/>
              </a:ext>
            </a:extLst>
          </p:cNvPr>
          <p:cNvGrpSpPr/>
          <p:nvPr/>
        </p:nvGrpSpPr>
        <p:grpSpPr>
          <a:xfrm>
            <a:off x="1597968" y="5579042"/>
            <a:ext cx="432170" cy="370238"/>
            <a:chOff x="865439" y="6144280"/>
            <a:chExt cx="432170" cy="370238"/>
          </a:xfrm>
        </p:grpSpPr>
        <p:sp>
          <p:nvSpPr>
            <p:cNvPr id="286" name="타원 285">
              <a:extLst>
                <a:ext uri="{FF2B5EF4-FFF2-40B4-BE49-F238E27FC236}">
                  <a16:creationId xmlns:a16="http://schemas.microsoft.com/office/drawing/2014/main" id="{5CC6F7B6-6DF3-4D9A-B722-AFBF42FC63E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87" name="직사각형 286">
              <a:extLst>
                <a:ext uri="{FF2B5EF4-FFF2-40B4-BE49-F238E27FC236}">
                  <a16:creationId xmlns:a16="http://schemas.microsoft.com/office/drawing/2014/main" id="{B49E4A72-1CF8-4906-93D9-6F8E7459272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88" name="그룹 287">
            <a:extLst>
              <a:ext uri="{FF2B5EF4-FFF2-40B4-BE49-F238E27FC236}">
                <a16:creationId xmlns:a16="http://schemas.microsoft.com/office/drawing/2014/main" id="{A4695A84-6361-42FC-A377-39B2E1E15298}"/>
              </a:ext>
            </a:extLst>
          </p:cNvPr>
          <p:cNvGrpSpPr/>
          <p:nvPr/>
        </p:nvGrpSpPr>
        <p:grpSpPr>
          <a:xfrm>
            <a:off x="1750368" y="5579042"/>
            <a:ext cx="432170" cy="370238"/>
            <a:chOff x="865439" y="6144280"/>
            <a:chExt cx="432170" cy="370238"/>
          </a:xfrm>
        </p:grpSpPr>
        <p:sp>
          <p:nvSpPr>
            <p:cNvPr id="289" name="타원 288">
              <a:extLst>
                <a:ext uri="{FF2B5EF4-FFF2-40B4-BE49-F238E27FC236}">
                  <a16:creationId xmlns:a16="http://schemas.microsoft.com/office/drawing/2014/main" id="{2BA88E9E-1556-42D3-B2E5-2AD0EE7831B9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90" name="직사각형 289">
              <a:extLst>
                <a:ext uri="{FF2B5EF4-FFF2-40B4-BE49-F238E27FC236}">
                  <a16:creationId xmlns:a16="http://schemas.microsoft.com/office/drawing/2014/main" id="{2B0B9FC3-5FBF-4B3C-91AD-4A1C5C7006F7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91" name="그룹 290">
            <a:extLst>
              <a:ext uri="{FF2B5EF4-FFF2-40B4-BE49-F238E27FC236}">
                <a16:creationId xmlns:a16="http://schemas.microsoft.com/office/drawing/2014/main" id="{183A66EC-A643-4F51-AEAA-6D472CCA79F9}"/>
              </a:ext>
            </a:extLst>
          </p:cNvPr>
          <p:cNvGrpSpPr/>
          <p:nvPr/>
        </p:nvGrpSpPr>
        <p:grpSpPr>
          <a:xfrm>
            <a:off x="1902768" y="5579042"/>
            <a:ext cx="432170" cy="370238"/>
            <a:chOff x="865439" y="6144280"/>
            <a:chExt cx="432170" cy="370238"/>
          </a:xfrm>
        </p:grpSpPr>
        <p:sp>
          <p:nvSpPr>
            <p:cNvPr id="292" name="타원 291">
              <a:extLst>
                <a:ext uri="{FF2B5EF4-FFF2-40B4-BE49-F238E27FC236}">
                  <a16:creationId xmlns:a16="http://schemas.microsoft.com/office/drawing/2014/main" id="{D08C520A-5792-48F1-AA30-FC3C5E7D3BA1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93" name="직사각형 292">
              <a:extLst>
                <a:ext uri="{FF2B5EF4-FFF2-40B4-BE49-F238E27FC236}">
                  <a16:creationId xmlns:a16="http://schemas.microsoft.com/office/drawing/2014/main" id="{15AB64E9-1205-4317-874F-B44C313FC22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94" name="그룹 293">
            <a:extLst>
              <a:ext uri="{FF2B5EF4-FFF2-40B4-BE49-F238E27FC236}">
                <a16:creationId xmlns:a16="http://schemas.microsoft.com/office/drawing/2014/main" id="{C03492B1-081D-4EBE-8664-B4AF87C20DD4}"/>
              </a:ext>
            </a:extLst>
          </p:cNvPr>
          <p:cNvGrpSpPr/>
          <p:nvPr/>
        </p:nvGrpSpPr>
        <p:grpSpPr>
          <a:xfrm>
            <a:off x="2055168" y="5579042"/>
            <a:ext cx="432170" cy="370238"/>
            <a:chOff x="865439" y="6144280"/>
            <a:chExt cx="432170" cy="370238"/>
          </a:xfrm>
        </p:grpSpPr>
        <p:sp>
          <p:nvSpPr>
            <p:cNvPr id="295" name="타원 294">
              <a:extLst>
                <a:ext uri="{FF2B5EF4-FFF2-40B4-BE49-F238E27FC236}">
                  <a16:creationId xmlns:a16="http://schemas.microsoft.com/office/drawing/2014/main" id="{FD8651BC-C300-4FAC-97D5-F7152888249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96" name="직사각형 295">
              <a:extLst>
                <a:ext uri="{FF2B5EF4-FFF2-40B4-BE49-F238E27FC236}">
                  <a16:creationId xmlns:a16="http://schemas.microsoft.com/office/drawing/2014/main" id="{0DC779EB-6002-45A5-8333-2073A48B123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297" name="그룹 296">
            <a:extLst>
              <a:ext uri="{FF2B5EF4-FFF2-40B4-BE49-F238E27FC236}">
                <a16:creationId xmlns:a16="http://schemas.microsoft.com/office/drawing/2014/main" id="{C3758A01-9011-460A-A10D-9BB7E2B7C382}"/>
              </a:ext>
            </a:extLst>
          </p:cNvPr>
          <p:cNvGrpSpPr/>
          <p:nvPr/>
        </p:nvGrpSpPr>
        <p:grpSpPr>
          <a:xfrm>
            <a:off x="2207568" y="5579042"/>
            <a:ext cx="432170" cy="370238"/>
            <a:chOff x="865439" y="6144280"/>
            <a:chExt cx="432170" cy="370238"/>
          </a:xfrm>
        </p:grpSpPr>
        <p:sp>
          <p:nvSpPr>
            <p:cNvPr id="298" name="타원 297">
              <a:extLst>
                <a:ext uri="{FF2B5EF4-FFF2-40B4-BE49-F238E27FC236}">
                  <a16:creationId xmlns:a16="http://schemas.microsoft.com/office/drawing/2014/main" id="{B418E7C5-7F6A-46DF-9F0E-468480D6C8A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299" name="직사각형 298">
              <a:extLst>
                <a:ext uri="{FF2B5EF4-FFF2-40B4-BE49-F238E27FC236}">
                  <a16:creationId xmlns:a16="http://schemas.microsoft.com/office/drawing/2014/main" id="{3E21F0C1-0A28-4E84-B8F2-78379F3FD2D0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00" name="그룹 299">
            <a:extLst>
              <a:ext uri="{FF2B5EF4-FFF2-40B4-BE49-F238E27FC236}">
                <a16:creationId xmlns:a16="http://schemas.microsoft.com/office/drawing/2014/main" id="{6B82A67F-C41D-483B-8E09-7838D4B79995}"/>
              </a:ext>
            </a:extLst>
          </p:cNvPr>
          <p:cNvGrpSpPr/>
          <p:nvPr/>
        </p:nvGrpSpPr>
        <p:grpSpPr>
          <a:xfrm>
            <a:off x="2359968" y="5579042"/>
            <a:ext cx="432170" cy="370238"/>
            <a:chOff x="865439" y="6144280"/>
            <a:chExt cx="432170" cy="370238"/>
          </a:xfrm>
        </p:grpSpPr>
        <p:sp>
          <p:nvSpPr>
            <p:cNvPr id="301" name="타원 300">
              <a:extLst>
                <a:ext uri="{FF2B5EF4-FFF2-40B4-BE49-F238E27FC236}">
                  <a16:creationId xmlns:a16="http://schemas.microsoft.com/office/drawing/2014/main" id="{F15E3682-7D26-4789-ABFD-C630915F6EBB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02" name="직사각형 301">
              <a:extLst>
                <a:ext uri="{FF2B5EF4-FFF2-40B4-BE49-F238E27FC236}">
                  <a16:creationId xmlns:a16="http://schemas.microsoft.com/office/drawing/2014/main" id="{54A5EB31-FE02-421E-81A2-0CA85A9214C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03" name="그룹 302">
            <a:extLst>
              <a:ext uri="{FF2B5EF4-FFF2-40B4-BE49-F238E27FC236}">
                <a16:creationId xmlns:a16="http://schemas.microsoft.com/office/drawing/2014/main" id="{05A06300-B6D4-4CCF-AD5F-56F571ED1F07}"/>
              </a:ext>
            </a:extLst>
          </p:cNvPr>
          <p:cNvGrpSpPr/>
          <p:nvPr/>
        </p:nvGrpSpPr>
        <p:grpSpPr>
          <a:xfrm>
            <a:off x="2512368" y="5579042"/>
            <a:ext cx="432170" cy="370238"/>
            <a:chOff x="865439" y="6144280"/>
            <a:chExt cx="432170" cy="370238"/>
          </a:xfrm>
        </p:grpSpPr>
        <p:sp>
          <p:nvSpPr>
            <p:cNvPr id="304" name="타원 303">
              <a:extLst>
                <a:ext uri="{FF2B5EF4-FFF2-40B4-BE49-F238E27FC236}">
                  <a16:creationId xmlns:a16="http://schemas.microsoft.com/office/drawing/2014/main" id="{9CE786BF-A8EB-46DE-B9DF-DD67ADF3C9FD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05" name="직사각형 304">
              <a:extLst>
                <a:ext uri="{FF2B5EF4-FFF2-40B4-BE49-F238E27FC236}">
                  <a16:creationId xmlns:a16="http://schemas.microsoft.com/office/drawing/2014/main" id="{D7D6C226-A21E-44EF-9195-E22700CA3FA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06" name="그룹 305">
            <a:extLst>
              <a:ext uri="{FF2B5EF4-FFF2-40B4-BE49-F238E27FC236}">
                <a16:creationId xmlns:a16="http://schemas.microsoft.com/office/drawing/2014/main" id="{3A35A2F1-398B-4568-8D17-74242872F4C9}"/>
              </a:ext>
            </a:extLst>
          </p:cNvPr>
          <p:cNvGrpSpPr/>
          <p:nvPr/>
        </p:nvGrpSpPr>
        <p:grpSpPr>
          <a:xfrm>
            <a:off x="2664768" y="5579042"/>
            <a:ext cx="432170" cy="370238"/>
            <a:chOff x="865439" y="6144280"/>
            <a:chExt cx="432170" cy="370238"/>
          </a:xfrm>
        </p:grpSpPr>
        <p:sp>
          <p:nvSpPr>
            <p:cNvPr id="307" name="타원 306">
              <a:extLst>
                <a:ext uri="{FF2B5EF4-FFF2-40B4-BE49-F238E27FC236}">
                  <a16:creationId xmlns:a16="http://schemas.microsoft.com/office/drawing/2014/main" id="{FF536E34-68EA-4433-B4FD-3B9DEEFA6F1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08" name="직사각형 307">
              <a:extLst>
                <a:ext uri="{FF2B5EF4-FFF2-40B4-BE49-F238E27FC236}">
                  <a16:creationId xmlns:a16="http://schemas.microsoft.com/office/drawing/2014/main" id="{2BD85C7B-C98B-4FCB-B7C3-2A5B60C9945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09" name="그룹 308">
            <a:extLst>
              <a:ext uri="{FF2B5EF4-FFF2-40B4-BE49-F238E27FC236}">
                <a16:creationId xmlns:a16="http://schemas.microsoft.com/office/drawing/2014/main" id="{B1218BA5-2191-435D-983C-3139BC9C5436}"/>
              </a:ext>
            </a:extLst>
          </p:cNvPr>
          <p:cNvGrpSpPr/>
          <p:nvPr/>
        </p:nvGrpSpPr>
        <p:grpSpPr>
          <a:xfrm>
            <a:off x="2817168" y="5579042"/>
            <a:ext cx="432170" cy="370238"/>
            <a:chOff x="865439" y="6144280"/>
            <a:chExt cx="432170" cy="370238"/>
          </a:xfrm>
        </p:grpSpPr>
        <p:sp>
          <p:nvSpPr>
            <p:cNvPr id="310" name="타원 309">
              <a:extLst>
                <a:ext uri="{FF2B5EF4-FFF2-40B4-BE49-F238E27FC236}">
                  <a16:creationId xmlns:a16="http://schemas.microsoft.com/office/drawing/2014/main" id="{CB35395E-6742-4003-A113-17C95C1F10B5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11" name="직사각형 310">
              <a:extLst>
                <a:ext uri="{FF2B5EF4-FFF2-40B4-BE49-F238E27FC236}">
                  <a16:creationId xmlns:a16="http://schemas.microsoft.com/office/drawing/2014/main" id="{0739FF94-4E29-44C9-82D8-44D3D206C03F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12" name="그룹 311">
            <a:extLst>
              <a:ext uri="{FF2B5EF4-FFF2-40B4-BE49-F238E27FC236}">
                <a16:creationId xmlns:a16="http://schemas.microsoft.com/office/drawing/2014/main" id="{632BFB8D-CD56-4327-B0A7-B6871C1A7212}"/>
              </a:ext>
            </a:extLst>
          </p:cNvPr>
          <p:cNvGrpSpPr/>
          <p:nvPr/>
        </p:nvGrpSpPr>
        <p:grpSpPr>
          <a:xfrm>
            <a:off x="2969568" y="5579042"/>
            <a:ext cx="432170" cy="370238"/>
            <a:chOff x="865439" y="6144280"/>
            <a:chExt cx="432170" cy="370238"/>
          </a:xfrm>
        </p:grpSpPr>
        <p:sp>
          <p:nvSpPr>
            <p:cNvPr id="313" name="타원 312">
              <a:extLst>
                <a:ext uri="{FF2B5EF4-FFF2-40B4-BE49-F238E27FC236}">
                  <a16:creationId xmlns:a16="http://schemas.microsoft.com/office/drawing/2014/main" id="{C889E6C9-B643-4D4D-AF11-6D60F6E24190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14" name="직사각형 313">
              <a:extLst>
                <a:ext uri="{FF2B5EF4-FFF2-40B4-BE49-F238E27FC236}">
                  <a16:creationId xmlns:a16="http://schemas.microsoft.com/office/drawing/2014/main" id="{6C06BE31-6082-40B8-89D6-549B864F98D0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15" name="그룹 314">
            <a:extLst>
              <a:ext uri="{FF2B5EF4-FFF2-40B4-BE49-F238E27FC236}">
                <a16:creationId xmlns:a16="http://schemas.microsoft.com/office/drawing/2014/main" id="{B563BD2B-4153-4FD3-BBFE-3115655BDDB6}"/>
              </a:ext>
            </a:extLst>
          </p:cNvPr>
          <p:cNvGrpSpPr/>
          <p:nvPr/>
        </p:nvGrpSpPr>
        <p:grpSpPr>
          <a:xfrm>
            <a:off x="3121968" y="5579042"/>
            <a:ext cx="432170" cy="370238"/>
            <a:chOff x="865439" y="6144280"/>
            <a:chExt cx="432170" cy="370238"/>
          </a:xfrm>
        </p:grpSpPr>
        <p:sp>
          <p:nvSpPr>
            <p:cNvPr id="316" name="타원 315">
              <a:extLst>
                <a:ext uri="{FF2B5EF4-FFF2-40B4-BE49-F238E27FC236}">
                  <a16:creationId xmlns:a16="http://schemas.microsoft.com/office/drawing/2014/main" id="{9DD6FFDF-B383-4859-9DE2-93DF406D0C9F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17" name="직사각형 316">
              <a:extLst>
                <a:ext uri="{FF2B5EF4-FFF2-40B4-BE49-F238E27FC236}">
                  <a16:creationId xmlns:a16="http://schemas.microsoft.com/office/drawing/2014/main" id="{40995578-6861-46F1-B56B-7DA2E394192B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18" name="그룹 317">
            <a:extLst>
              <a:ext uri="{FF2B5EF4-FFF2-40B4-BE49-F238E27FC236}">
                <a16:creationId xmlns:a16="http://schemas.microsoft.com/office/drawing/2014/main" id="{2B6EB8E1-E6F1-4D78-B39C-483991113863}"/>
              </a:ext>
            </a:extLst>
          </p:cNvPr>
          <p:cNvGrpSpPr/>
          <p:nvPr/>
        </p:nvGrpSpPr>
        <p:grpSpPr>
          <a:xfrm>
            <a:off x="3274368" y="5579042"/>
            <a:ext cx="432170" cy="370238"/>
            <a:chOff x="865439" y="6144280"/>
            <a:chExt cx="432170" cy="370238"/>
          </a:xfrm>
        </p:grpSpPr>
        <p:sp>
          <p:nvSpPr>
            <p:cNvPr id="319" name="타원 318">
              <a:extLst>
                <a:ext uri="{FF2B5EF4-FFF2-40B4-BE49-F238E27FC236}">
                  <a16:creationId xmlns:a16="http://schemas.microsoft.com/office/drawing/2014/main" id="{DB05F249-756D-4F18-B68C-B50E1482A37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20" name="직사각형 319">
              <a:extLst>
                <a:ext uri="{FF2B5EF4-FFF2-40B4-BE49-F238E27FC236}">
                  <a16:creationId xmlns:a16="http://schemas.microsoft.com/office/drawing/2014/main" id="{18351D96-E2BD-437B-BDE7-18090131D35A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21" name="그룹 320">
            <a:extLst>
              <a:ext uri="{FF2B5EF4-FFF2-40B4-BE49-F238E27FC236}">
                <a16:creationId xmlns:a16="http://schemas.microsoft.com/office/drawing/2014/main" id="{02AF6B54-A8BD-4855-BF96-96728FD27501}"/>
              </a:ext>
            </a:extLst>
          </p:cNvPr>
          <p:cNvGrpSpPr/>
          <p:nvPr/>
        </p:nvGrpSpPr>
        <p:grpSpPr>
          <a:xfrm>
            <a:off x="3426768" y="5579042"/>
            <a:ext cx="432170" cy="370238"/>
            <a:chOff x="865439" y="6144280"/>
            <a:chExt cx="432170" cy="370238"/>
          </a:xfrm>
        </p:grpSpPr>
        <p:sp>
          <p:nvSpPr>
            <p:cNvPr id="322" name="타원 321">
              <a:extLst>
                <a:ext uri="{FF2B5EF4-FFF2-40B4-BE49-F238E27FC236}">
                  <a16:creationId xmlns:a16="http://schemas.microsoft.com/office/drawing/2014/main" id="{764DF982-3DA7-4266-81AB-F1802D743253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23" name="직사각형 322">
              <a:extLst>
                <a:ext uri="{FF2B5EF4-FFF2-40B4-BE49-F238E27FC236}">
                  <a16:creationId xmlns:a16="http://schemas.microsoft.com/office/drawing/2014/main" id="{A1F8EE06-2649-462E-91B1-CC00115EA080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24" name="그룹 323">
            <a:extLst>
              <a:ext uri="{FF2B5EF4-FFF2-40B4-BE49-F238E27FC236}">
                <a16:creationId xmlns:a16="http://schemas.microsoft.com/office/drawing/2014/main" id="{89FAA0F1-BDC5-4FEC-B8A9-3B860FA16AA4}"/>
              </a:ext>
            </a:extLst>
          </p:cNvPr>
          <p:cNvGrpSpPr/>
          <p:nvPr/>
        </p:nvGrpSpPr>
        <p:grpSpPr>
          <a:xfrm>
            <a:off x="3579168" y="5579042"/>
            <a:ext cx="432170" cy="370238"/>
            <a:chOff x="865439" y="6144280"/>
            <a:chExt cx="432170" cy="370238"/>
          </a:xfrm>
        </p:grpSpPr>
        <p:sp>
          <p:nvSpPr>
            <p:cNvPr id="325" name="타원 324">
              <a:extLst>
                <a:ext uri="{FF2B5EF4-FFF2-40B4-BE49-F238E27FC236}">
                  <a16:creationId xmlns:a16="http://schemas.microsoft.com/office/drawing/2014/main" id="{6EBB315C-11BC-4B89-8029-EF5D59C4EEFB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26" name="직사각형 325">
              <a:extLst>
                <a:ext uri="{FF2B5EF4-FFF2-40B4-BE49-F238E27FC236}">
                  <a16:creationId xmlns:a16="http://schemas.microsoft.com/office/drawing/2014/main" id="{86C781E9-C976-4C90-A4C7-2FBF37405339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27" name="그룹 326">
            <a:extLst>
              <a:ext uri="{FF2B5EF4-FFF2-40B4-BE49-F238E27FC236}">
                <a16:creationId xmlns:a16="http://schemas.microsoft.com/office/drawing/2014/main" id="{ABDEF169-511D-4773-A100-8AD3B248B9CE}"/>
              </a:ext>
            </a:extLst>
          </p:cNvPr>
          <p:cNvGrpSpPr/>
          <p:nvPr/>
        </p:nvGrpSpPr>
        <p:grpSpPr>
          <a:xfrm>
            <a:off x="835968" y="5731442"/>
            <a:ext cx="432170" cy="370238"/>
            <a:chOff x="865439" y="6144280"/>
            <a:chExt cx="432170" cy="370238"/>
          </a:xfrm>
        </p:grpSpPr>
        <p:sp>
          <p:nvSpPr>
            <p:cNvPr id="328" name="타원 327">
              <a:extLst>
                <a:ext uri="{FF2B5EF4-FFF2-40B4-BE49-F238E27FC236}">
                  <a16:creationId xmlns:a16="http://schemas.microsoft.com/office/drawing/2014/main" id="{56F06A37-48AC-4CF8-9B95-E847010071F4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29" name="직사각형 328">
              <a:extLst>
                <a:ext uri="{FF2B5EF4-FFF2-40B4-BE49-F238E27FC236}">
                  <a16:creationId xmlns:a16="http://schemas.microsoft.com/office/drawing/2014/main" id="{4311CA73-22FC-41F9-B99D-7C61C5D5BC7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30" name="그룹 329">
            <a:extLst>
              <a:ext uri="{FF2B5EF4-FFF2-40B4-BE49-F238E27FC236}">
                <a16:creationId xmlns:a16="http://schemas.microsoft.com/office/drawing/2014/main" id="{256313BD-CE05-46FA-B9C2-93299F27A710}"/>
              </a:ext>
            </a:extLst>
          </p:cNvPr>
          <p:cNvGrpSpPr/>
          <p:nvPr/>
        </p:nvGrpSpPr>
        <p:grpSpPr>
          <a:xfrm>
            <a:off x="988368" y="5731442"/>
            <a:ext cx="432170" cy="370238"/>
            <a:chOff x="865439" y="6144280"/>
            <a:chExt cx="432170" cy="370238"/>
          </a:xfrm>
        </p:grpSpPr>
        <p:sp>
          <p:nvSpPr>
            <p:cNvPr id="331" name="타원 330">
              <a:extLst>
                <a:ext uri="{FF2B5EF4-FFF2-40B4-BE49-F238E27FC236}">
                  <a16:creationId xmlns:a16="http://schemas.microsoft.com/office/drawing/2014/main" id="{E19DDFB6-C546-4985-8179-21FD1DC7C9E5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32" name="직사각형 331">
              <a:extLst>
                <a:ext uri="{FF2B5EF4-FFF2-40B4-BE49-F238E27FC236}">
                  <a16:creationId xmlns:a16="http://schemas.microsoft.com/office/drawing/2014/main" id="{7549D635-AC78-49F6-A147-3B722B65289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33" name="그룹 332">
            <a:extLst>
              <a:ext uri="{FF2B5EF4-FFF2-40B4-BE49-F238E27FC236}">
                <a16:creationId xmlns:a16="http://schemas.microsoft.com/office/drawing/2014/main" id="{649C551F-7F03-4C37-B56E-0873B4C9E676}"/>
              </a:ext>
            </a:extLst>
          </p:cNvPr>
          <p:cNvGrpSpPr/>
          <p:nvPr/>
        </p:nvGrpSpPr>
        <p:grpSpPr>
          <a:xfrm>
            <a:off x="1140768" y="5731442"/>
            <a:ext cx="432170" cy="370238"/>
            <a:chOff x="865439" y="6144280"/>
            <a:chExt cx="432170" cy="370238"/>
          </a:xfrm>
        </p:grpSpPr>
        <p:sp>
          <p:nvSpPr>
            <p:cNvPr id="334" name="타원 333">
              <a:extLst>
                <a:ext uri="{FF2B5EF4-FFF2-40B4-BE49-F238E27FC236}">
                  <a16:creationId xmlns:a16="http://schemas.microsoft.com/office/drawing/2014/main" id="{68F2D8E9-5532-4164-95F2-4C155DB931B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35" name="직사각형 334">
              <a:extLst>
                <a:ext uri="{FF2B5EF4-FFF2-40B4-BE49-F238E27FC236}">
                  <a16:creationId xmlns:a16="http://schemas.microsoft.com/office/drawing/2014/main" id="{0179F826-3410-4697-A8B4-49635C3E37B5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36" name="그룹 335">
            <a:extLst>
              <a:ext uri="{FF2B5EF4-FFF2-40B4-BE49-F238E27FC236}">
                <a16:creationId xmlns:a16="http://schemas.microsoft.com/office/drawing/2014/main" id="{BE22FB80-B1A8-4AF3-B73A-D2511548930C}"/>
              </a:ext>
            </a:extLst>
          </p:cNvPr>
          <p:cNvGrpSpPr/>
          <p:nvPr/>
        </p:nvGrpSpPr>
        <p:grpSpPr>
          <a:xfrm>
            <a:off x="1293168" y="5731442"/>
            <a:ext cx="432170" cy="370238"/>
            <a:chOff x="865439" y="6144280"/>
            <a:chExt cx="432170" cy="370238"/>
          </a:xfrm>
        </p:grpSpPr>
        <p:sp>
          <p:nvSpPr>
            <p:cNvPr id="337" name="타원 336">
              <a:extLst>
                <a:ext uri="{FF2B5EF4-FFF2-40B4-BE49-F238E27FC236}">
                  <a16:creationId xmlns:a16="http://schemas.microsoft.com/office/drawing/2014/main" id="{43EF9BAF-8D78-40BE-A73F-1E23AC113C7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38" name="직사각형 337">
              <a:extLst>
                <a:ext uri="{FF2B5EF4-FFF2-40B4-BE49-F238E27FC236}">
                  <a16:creationId xmlns:a16="http://schemas.microsoft.com/office/drawing/2014/main" id="{FDC68595-B70F-4C4A-A138-2D2A1A30B25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39" name="그룹 338">
            <a:extLst>
              <a:ext uri="{FF2B5EF4-FFF2-40B4-BE49-F238E27FC236}">
                <a16:creationId xmlns:a16="http://schemas.microsoft.com/office/drawing/2014/main" id="{3E70A4F5-E6AE-42C7-83D6-2D66269541C4}"/>
              </a:ext>
            </a:extLst>
          </p:cNvPr>
          <p:cNvGrpSpPr/>
          <p:nvPr/>
        </p:nvGrpSpPr>
        <p:grpSpPr>
          <a:xfrm>
            <a:off x="1445568" y="5731442"/>
            <a:ext cx="432170" cy="370238"/>
            <a:chOff x="865439" y="6144280"/>
            <a:chExt cx="432170" cy="370238"/>
          </a:xfrm>
        </p:grpSpPr>
        <p:sp>
          <p:nvSpPr>
            <p:cNvPr id="340" name="타원 339">
              <a:extLst>
                <a:ext uri="{FF2B5EF4-FFF2-40B4-BE49-F238E27FC236}">
                  <a16:creationId xmlns:a16="http://schemas.microsoft.com/office/drawing/2014/main" id="{6E0DEC55-6DB3-4A87-94A7-80317EA586F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41" name="직사각형 340">
              <a:extLst>
                <a:ext uri="{FF2B5EF4-FFF2-40B4-BE49-F238E27FC236}">
                  <a16:creationId xmlns:a16="http://schemas.microsoft.com/office/drawing/2014/main" id="{97308210-D500-4DAC-919C-93C0D9F83AC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42" name="그룹 341">
            <a:extLst>
              <a:ext uri="{FF2B5EF4-FFF2-40B4-BE49-F238E27FC236}">
                <a16:creationId xmlns:a16="http://schemas.microsoft.com/office/drawing/2014/main" id="{28D98F30-3367-4C42-B93F-E95C691DF2BD}"/>
              </a:ext>
            </a:extLst>
          </p:cNvPr>
          <p:cNvGrpSpPr/>
          <p:nvPr/>
        </p:nvGrpSpPr>
        <p:grpSpPr>
          <a:xfrm>
            <a:off x="1597968" y="5731442"/>
            <a:ext cx="432170" cy="370238"/>
            <a:chOff x="865439" y="6144280"/>
            <a:chExt cx="432170" cy="370238"/>
          </a:xfrm>
        </p:grpSpPr>
        <p:sp>
          <p:nvSpPr>
            <p:cNvPr id="343" name="타원 342">
              <a:extLst>
                <a:ext uri="{FF2B5EF4-FFF2-40B4-BE49-F238E27FC236}">
                  <a16:creationId xmlns:a16="http://schemas.microsoft.com/office/drawing/2014/main" id="{CB1A31F6-33B8-4387-AC64-8BE1E98F203D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44" name="직사각형 343">
              <a:extLst>
                <a:ext uri="{FF2B5EF4-FFF2-40B4-BE49-F238E27FC236}">
                  <a16:creationId xmlns:a16="http://schemas.microsoft.com/office/drawing/2014/main" id="{1A4978BD-A6C5-42D8-BD54-987D91786184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45" name="그룹 344">
            <a:extLst>
              <a:ext uri="{FF2B5EF4-FFF2-40B4-BE49-F238E27FC236}">
                <a16:creationId xmlns:a16="http://schemas.microsoft.com/office/drawing/2014/main" id="{A716B4CF-C303-44BF-8885-1B2513BCBDD9}"/>
              </a:ext>
            </a:extLst>
          </p:cNvPr>
          <p:cNvGrpSpPr/>
          <p:nvPr/>
        </p:nvGrpSpPr>
        <p:grpSpPr>
          <a:xfrm>
            <a:off x="1750368" y="5731442"/>
            <a:ext cx="432170" cy="370238"/>
            <a:chOff x="865439" y="6144280"/>
            <a:chExt cx="432170" cy="370238"/>
          </a:xfrm>
        </p:grpSpPr>
        <p:sp>
          <p:nvSpPr>
            <p:cNvPr id="346" name="타원 345">
              <a:extLst>
                <a:ext uri="{FF2B5EF4-FFF2-40B4-BE49-F238E27FC236}">
                  <a16:creationId xmlns:a16="http://schemas.microsoft.com/office/drawing/2014/main" id="{FD0D6051-E46F-4BD3-917E-7ACCEB6E0781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47" name="직사각형 346">
              <a:extLst>
                <a:ext uri="{FF2B5EF4-FFF2-40B4-BE49-F238E27FC236}">
                  <a16:creationId xmlns:a16="http://schemas.microsoft.com/office/drawing/2014/main" id="{E5DA04E6-BE76-4124-970C-FFFC77C9D35A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48" name="그룹 347">
            <a:extLst>
              <a:ext uri="{FF2B5EF4-FFF2-40B4-BE49-F238E27FC236}">
                <a16:creationId xmlns:a16="http://schemas.microsoft.com/office/drawing/2014/main" id="{12A3645F-4C06-4F8B-95F0-DC26A3B1587C}"/>
              </a:ext>
            </a:extLst>
          </p:cNvPr>
          <p:cNvGrpSpPr/>
          <p:nvPr/>
        </p:nvGrpSpPr>
        <p:grpSpPr>
          <a:xfrm>
            <a:off x="1902768" y="5731442"/>
            <a:ext cx="432170" cy="370238"/>
            <a:chOff x="865439" y="6144280"/>
            <a:chExt cx="432170" cy="370238"/>
          </a:xfrm>
        </p:grpSpPr>
        <p:sp>
          <p:nvSpPr>
            <p:cNvPr id="349" name="타원 348">
              <a:extLst>
                <a:ext uri="{FF2B5EF4-FFF2-40B4-BE49-F238E27FC236}">
                  <a16:creationId xmlns:a16="http://schemas.microsoft.com/office/drawing/2014/main" id="{65B8E8A6-2AB3-4EE5-8CD7-3D7DD918BB07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50" name="직사각형 349">
              <a:extLst>
                <a:ext uri="{FF2B5EF4-FFF2-40B4-BE49-F238E27FC236}">
                  <a16:creationId xmlns:a16="http://schemas.microsoft.com/office/drawing/2014/main" id="{06FF17DD-4760-4730-AB99-6266C48140A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51" name="그룹 350">
            <a:extLst>
              <a:ext uri="{FF2B5EF4-FFF2-40B4-BE49-F238E27FC236}">
                <a16:creationId xmlns:a16="http://schemas.microsoft.com/office/drawing/2014/main" id="{233E6D97-D464-4547-830A-81D79DC5B7B4}"/>
              </a:ext>
            </a:extLst>
          </p:cNvPr>
          <p:cNvGrpSpPr/>
          <p:nvPr/>
        </p:nvGrpSpPr>
        <p:grpSpPr>
          <a:xfrm>
            <a:off x="2055168" y="5731442"/>
            <a:ext cx="432170" cy="370238"/>
            <a:chOff x="865439" y="6144280"/>
            <a:chExt cx="432170" cy="370238"/>
          </a:xfrm>
        </p:grpSpPr>
        <p:sp>
          <p:nvSpPr>
            <p:cNvPr id="352" name="타원 351">
              <a:extLst>
                <a:ext uri="{FF2B5EF4-FFF2-40B4-BE49-F238E27FC236}">
                  <a16:creationId xmlns:a16="http://schemas.microsoft.com/office/drawing/2014/main" id="{6B57ADCB-5336-4804-B0A6-0D3249D69DB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53" name="직사각형 352">
              <a:extLst>
                <a:ext uri="{FF2B5EF4-FFF2-40B4-BE49-F238E27FC236}">
                  <a16:creationId xmlns:a16="http://schemas.microsoft.com/office/drawing/2014/main" id="{4026484B-BC69-47E0-804D-A8766015033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54" name="그룹 353">
            <a:extLst>
              <a:ext uri="{FF2B5EF4-FFF2-40B4-BE49-F238E27FC236}">
                <a16:creationId xmlns:a16="http://schemas.microsoft.com/office/drawing/2014/main" id="{E8C59C3F-0FC4-41D6-8288-C86333AD0EF5}"/>
              </a:ext>
            </a:extLst>
          </p:cNvPr>
          <p:cNvGrpSpPr/>
          <p:nvPr/>
        </p:nvGrpSpPr>
        <p:grpSpPr>
          <a:xfrm>
            <a:off x="2207568" y="5731442"/>
            <a:ext cx="432170" cy="370238"/>
            <a:chOff x="865439" y="6144280"/>
            <a:chExt cx="432170" cy="370238"/>
          </a:xfrm>
        </p:grpSpPr>
        <p:sp>
          <p:nvSpPr>
            <p:cNvPr id="355" name="타원 354">
              <a:extLst>
                <a:ext uri="{FF2B5EF4-FFF2-40B4-BE49-F238E27FC236}">
                  <a16:creationId xmlns:a16="http://schemas.microsoft.com/office/drawing/2014/main" id="{3F0DCBB2-BDEC-4DE6-B875-23B41E672A50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56" name="직사각형 355">
              <a:extLst>
                <a:ext uri="{FF2B5EF4-FFF2-40B4-BE49-F238E27FC236}">
                  <a16:creationId xmlns:a16="http://schemas.microsoft.com/office/drawing/2014/main" id="{1CD6DCBA-5A1F-4366-B561-7A991AE2CD95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57" name="그룹 356">
            <a:extLst>
              <a:ext uri="{FF2B5EF4-FFF2-40B4-BE49-F238E27FC236}">
                <a16:creationId xmlns:a16="http://schemas.microsoft.com/office/drawing/2014/main" id="{C5F466C8-2739-4D09-A9D0-35E128CA77AD}"/>
              </a:ext>
            </a:extLst>
          </p:cNvPr>
          <p:cNvGrpSpPr/>
          <p:nvPr/>
        </p:nvGrpSpPr>
        <p:grpSpPr>
          <a:xfrm>
            <a:off x="2359968" y="5731442"/>
            <a:ext cx="432170" cy="370238"/>
            <a:chOff x="865439" y="6144280"/>
            <a:chExt cx="432170" cy="370238"/>
          </a:xfrm>
        </p:grpSpPr>
        <p:sp>
          <p:nvSpPr>
            <p:cNvPr id="358" name="타원 357">
              <a:extLst>
                <a:ext uri="{FF2B5EF4-FFF2-40B4-BE49-F238E27FC236}">
                  <a16:creationId xmlns:a16="http://schemas.microsoft.com/office/drawing/2014/main" id="{465C9E86-9C34-4FBA-89AE-EFF125663D34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59" name="직사각형 358">
              <a:extLst>
                <a:ext uri="{FF2B5EF4-FFF2-40B4-BE49-F238E27FC236}">
                  <a16:creationId xmlns:a16="http://schemas.microsoft.com/office/drawing/2014/main" id="{12A23559-4985-46E2-9ECA-B31B132C9525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60" name="그룹 359">
            <a:extLst>
              <a:ext uri="{FF2B5EF4-FFF2-40B4-BE49-F238E27FC236}">
                <a16:creationId xmlns:a16="http://schemas.microsoft.com/office/drawing/2014/main" id="{126D2B7A-BF95-4FB2-B3C4-6F15C76AE68D}"/>
              </a:ext>
            </a:extLst>
          </p:cNvPr>
          <p:cNvGrpSpPr/>
          <p:nvPr/>
        </p:nvGrpSpPr>
        <p:grpSpPr>
          <a:xfrm>
            <a:off x="2512368" y="5731442"/>
            <a:ext cx="432170" cy="370238"/>
            <a:chOff x="865439" y="6144280"/>
            <a:chExt cx="432170" cy="370238"/>
          </a:xfrm>
        </p:grpSpPr>
        <p:sp>
          <p:nvSpPr>
            <p:cNvPr id="361" name="타원 360">
              <a:extLst>
                <a:ext uri="{FF2B5EF4-FFF2-40B4-BE49-F238E27FC236}">
                  <a16:creationId xmlns:a16="http://schemas.microsoft.com/office/drawing/2014/main" id="{494AF762-F8E4-4F95-B8ED-A4F93CC5AEA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62" name="직사각형 361">
              <a:extLst>
                <a:ext uri="{FF2B5EF4-FFF2-40B4-BE49-F238E27FC236}">
                  <a16:creationId xmlns:a16="http://schemas.microsoft.com/office/drawing/2014/main" id="{C3E8CBEB-2DF4-417B-BD55-2510C27448C4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63" name="그룹 362">
            <a:extLst>
              <a:ext uri="{FF2B5EF4-FFF2-40B4-BE49-F238E27FC236}">
                <a16:creationId xmlns:a16="http://schemas.microsoft.com/office/drawing/2014/main" id="{56C8DB9B-82BB-4CBF-9426-F28966F74D2A}"/>
              </a:ext>
            </a:extLst>
          </p:cNvPr>
          <p:cNvGrpSpPr/>
          <p:nvPr/>
        </p:nvGrpSpPr>
        <p:grpSpPr>
          <a:xfrm>
            <a:off x="2664768" y="5731442"/>
            <a:ext cx="432170" cy="370238"/>
            <a:chOff x="865439" y="6144280"/>
            <a:chExt cx="432170" cy="370238"/>
          </a:xfrm>
        </p:grpSpPr>
        <p:sp>
          <p:nvSpPr>
            <p:cNvPr id="364" name="타원 363">
              <a:extLst>
                <a:ext uri="{FF2B5EF4-FFF2-40B4-BE49-F238E27FC236}">
                  <a16:creationId xmlns:a16="http://schemas.microsoft.com/office/drawing/2014/main" id="{424D4BEB-A812-4BBF-B5C2-F50E5C2F6B41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65" name="직사각형 364">
              <a:extLst>
                <a:ext uri="{FF2B5EF4-FFF2-40B4-BE49-F238E27FC236}">
                  <a16:creationId xmlns:a16="http://schemas.microsoft.com/office/drawing/2014/main" id="{705E386D-0FAB-4175-A14C-1BB99E7995EB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66" name="그룹 365">
            <a:extLst>
              <a:ext uri="{FF2B5EF4-FFF2-40B4-BE49-F238E27FC236}">
                <a16:creationId xmlns:a16="http://schemas.microsoft.com/office/drawing/2014/main" id="{925EA9AC-6AF3-47F1-AFCE-1F7FDDCF6CC8}"/>
              </a:ext>
            </a:extLst>
          </p:cNvPr>
          <p:cNvGrpSpPr/>
          <p:nvPr/>
        </p:nvGrpSpPr>
        <p:grpSpPr>
          <a:xfrm>
            <a:off x="2817168" y="5731442"/>
            <a:ext cx="432170" cy="370238"/>
            <a:chOff x="865439" y="6144280"/>
            <a:chExt cx="432170" cy="370238"/>
          </a:xfrm>
        </p:grpSpPr>
        <p:sp>
          <p:nvSpPr>
            <p:cNvPr id="367" name="타원 366">
              <a:extLst>
                <a:ext uri="{FF2B5EF4-FFF2-40B4-BE49-F238E27FC236}">
                  <a16:creationId xmlns:a16="http://schemas.microsoft.com/office/drawing/2014/main" id="{478397CC-21EB-449E-BA1E-31C2F7FA05AB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68" name="직사각형 367">
              <a:extLst>
                <a:ext uri="{FF2B5EF4-FFF2-40B4-BE49-F238E27FC236}">
                  <a16:creationId xmlns:a16="http://schemas.microsoft.com/office/drawing/2014/main" id="{CBA43291-3C98-4AA8-88B4-AA8739431E01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69" name="그룹 368">
            <a:extLst>
              <a:ext uri="{FF2B5EF4-FFF2-40B4-BE49-F238E27FC236}">
                <a16:creationId xmlns:a16="http://schemas.microsoft.com/office/drawing/2014/main" id="{7192E797-FCAF-48B1-855D-17C8FBB53DD3}"/>
              </a:ext>
            </a:extLst>
          </p:cNvPr>
          <p:cNvGrpSpPr/>
          <p:nvPr/>
        </p:nvGrpSpPr>
        <p:grpSpPr>
          <a:xfrm>
            <a:off x="2969568" y="5731442"/>
            <a:ext cx="432170" cy="370238"/>
            <a:chOff x="865439" y="6144280"/>
            <a:chExt cx="432170" cy="370238"/>
          </a:xfrm>
        </p:grpSpPr>
        <p:sp>
          <p:nvSpPr>
            <p:cNvPr id="370" name="타원 369">
              <a:extLst>
                <a:ext uri="{FF2B5EF4-FFF2-40B4-BE49-F238E27FC236}">
                  <a16:creationId xmlns:a16="http://schemas.microsoft.com/office/drawing/2014/main" id="{98936D2A-52EF-4519-AA99-7BCE0BB22D1D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71" name="직사각형 370">
              <a:extLst>
                <a:ext uri="{FF2B5EF4-FFF2-40B4-BE49-F238E27FC236}">
                  <a16:creationId xmlns:a16="http://schemas.microsoft.com/office/drawing/2014/main" id="{0FC29DE5-8254-487D-9BDF-AA2F77980C1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72" name="그룹 371">
            <a:extLst>
              <a:ext uri="{FF2B5EF4-FFF2-40B4-BE49-F238E27FC236}">
                <a16:creationId xmlns:a16="http://schemas.microsoft.com/office/drawing/2014/main" id="{C52D8B0C-903F-4260-BCAB-B43D74618DCD}"/>
              </a:ext>
            </a:extLst>
          </p:cNvPr>
          <p:cNvGrpSpPr/>
          <p:nvPr/>
        </p:nvGrpSpPr>
        <p:grpSpPr>
          <a:xfrm>
            <a:off x="3121968" y="5731442"/>
            <a:ext cx="432170" cy="370238"/>
            <a:chOff x="865439" y="6144280"/>
            <a:chExt cx="432170" cy="370238"/>
          </a:xfrm>
        </p:grpSpPr>
        <p:sp>
          <p:nvSpPr>
            <p:cNvPr id="373" name="타원 372">
              <a:extLst>
                <a:ext uri="{FF2B5EF4-FFF2-40B4-BE49-F238E27FC236}">
                  <a16:creationId xmlns:a16="http://schemas.microsoft.com/office/drawing/2014/main" id="{1E941F0E-05D1-4610-A7FC-CF587F94198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74" name="직사각형 373">
              <a:extLst>
                <a:ext uri="{FF2B5EF4-FFF2-40B4-BE49-F238E27FC236}">
                  <a16:creationId xmlns:a16="http://schemas.microsoft.com/office/drawing/2014/main" id="{3548C0C3-835E-40CC-9080-D2F1EB71C47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75" name="그룹 374">
            <a:extLst>
              <a:ext uri="{FF2B5EF4-FFF2-40B4-BE49-F238E27FC236}">
                <a16:creationId xmlns:a16="http://schemas.microsoft.com/office/drawing/2014/main" id="{B4216254-1DD0-4A28-B363-AD972B1D5B1D}"/>
              </a:ext>
            </a:extLst>
          </p:cNvPr>
          <p:cNvGrpSpPr/>
          <p:nvPr/>
        </p:nvGrpSpPr>
        <p:grpSpPr>
          <a:xfrm>
            <a:off x="3274368" y="5731442"/>
            <a:ext cx="432170" cy="370238"/>
            <a:chOff x="865439" y="6144280"/>
            <a:chExt cx="432170" cy="370238"/>
          </a:xfrm>
        </p:grpSpPr>
        <p:sp>
          <p:nvSpPr>
            <p:cNvPr id="376" name="타원 375">
              <a:extLst>
                <a:ext uri="{FF2B5EF4-FFF2-40B4-BE49-F238E27FC236}">
                  <a16:creationId xmlns:a16="http://schemas.microsoft.com/office/drawing/2014/main" id="{95E2C261-78CA-43FD-B6A0-24324557AD0B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77" name="직사각형 376">
              <a:extLst>
                <a:ext uri="{FF2B5EF4-FFF2-40B4-BE49-F238E27FC236}">
                  <a16:creationId xmlns:a16="http://schemas.microsoft.com/office/drawing/2014/main" id="{CE0E4A72-9780-4B5E-B106-A4F5DAB40C67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78" name="그룹 377">
            <a:extLst>
              <a:ext uri="{FF2B5EF4-FFF2-40B4-BE49-F238E27FC236}">
                <a16:creationId xmlns:a16="http://schemas.microsoft.com/office/drawing/2014/main" id="{CE7BD134-7DCD-4497-85D8-FE4DA5D6F0A2}"/>
              </a:ext>
            </a:extLst>
          </p:cNvPr>
          <p:cNvGrpSpPr/>
          <p:nvPr/>
        </p:nvGrpSpPr>
        <p:grpSpPr>
          <a:xfrm>
            <a:off x="3426768" y="5731442"/>
            <a:ext cx="432170" cy="370238"/>
            <a:chOff x="865439" y="6144280"/>
            <a:chExt cx="432170" cy="370238"/>
          </a:xfrm>
        </p:grpSpPr>
        <p:sp>
          <p:nvSpPr>
            <p:cNvPr id="379" name="타원 378">
              <a:extLst>
                <a:ext uri="{FF2B5EF4-FFF2-40B4-BE49-F238E27FC236}">
                  <a16:creationId xmlns:a16="http://schemas.microsoft.com/office/drawing/2014/main" id="{9E15EBD7-67EE-4EF2-84C4-04B6E9219A1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80" name="직사각형 379">
              <a:extLst>
                <a:ext uri="{FF2B5EF4-FFF2-40B4-BE49-F238E27FC236}">
                  <a16:creationId xmlns:a16="http://schemas.microsoft.com/office/drawing/2014/main" id="{8FF48F0E-B903-4EC8-AA04-CF4BF048AD9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81" name="그룹 380">
            <a:extLst>
              <a:ext uri="{FF2B5EF4-FFF2-40B4-BE49-F238E27FC236}">
                <a16:creationId xmlns:a16="http://schemas.microsoft.com/office/drawing/2014/main" id="{FDEA2FD7-564F-4716-B485-070AFA3210BE}"/>
              </a:ext>
            </a:extLst>
          </p:cNvPr>
          <p:cNvGrpSpPr/>
          <p:nvPr/>
        </p:nvGrpSpPr>
        <p:grpSpPr>
          <a:xfrm>
            <a:off x="3579168" y="5731442"/>
            <a:ext cx="432170" cy="370238"/>
            <a:chOff x="865439" y="6144280"/>
            <a:chExt cx="432170" cy="370238"/>
          </a:xfrm>
        </p:grpSpPr>
        <p:sp>
          <p:nvSpPr>
            <p:cNvPr id="382" name="타원 381">
              <a:extLst>
                <a:ext uri="{FF2B5EF4-FFF2-40B4-BE49-F238E27FC236}">
                  <a16:creationId xmlns:a16="http://schemas.microsoft.com/office/drawing/2014/main" id="{BC053234-C6AE-4DF2-BF0F-2F251275E1AD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83" name="직사각형 382">
              <a:extLst>
                <a:ext uri="{FF2B5EF4-FFF2-40B4-BE49-F238E27FC236}">
                  <a16:creationId xmlns:a16="http://schemas.microsoft.com/office/drawing/2014/main" id="{C5AA8558-16B4-4D2A-B9D6-E1CDA31BB44F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384" name="그룹 383">
            <a:extLst>
              <a:ext uri="{FF2B5EF4-FFF2-40B4-BE49-F238E27FC236}">
                <a16:creationId xmlns:a16="http://schemas.microsoft.com/office/drawing/2014/main" id="{840B668F-1271-4CFD-AECA-43814C96E749}"/>
              </a:ext>
            </a:extLst>
          </p:cNvPr>
          <p:cNvGrpSpPr/>
          <p:nvPr/>
        </p:nvGrpSpPr>
        <p:grpSpPr>
          <a:xfrm>
            <a:off x="3731568" y="5731442"/>
            <a:ext cx="432170" cy="370238"/>
            <a:chOff x="865439" y="6144280"/>
            <a:chExt cx="432170" cy="370238"/>
          </a:xfrm>
        </p:grpSpPr>
        <p:sp>
          <p:nvSpPr>
            <p:cNvPr id="385" name="타원 384">
              <a:extLst>
                <a:ext uri="{FF2B5EF4-FFF2-40B4-BE49-F238E27FC236}">
                  <a16:creationId xmlns:a16="http://schemas.microsoft.com/office/drawing/2014/main" id="{D978A503-A7FD-48BB-BCCE-049B4BEC0253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386" name="직사각형 385">
              <a:extLst>
                <a:ext uri="{FF2B5EF4-FFF2-40B4-BE49-F238E27FC236}">
                  <a16:creationId xmlns:a16="http://schemas.microsoft.com/office/drawing/2014/main" id="{C1BD767F-31E2-4C9C-B9C7-85665F59F8B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07" name="그룹 506">
            <a:extLst>
              <a:ext uri="{FF2B5EF4-FFF2-40B4-BE49-F238E27FC236}">
                <a16:creationId xmlns:a16="http://schemas.microsoft.com/office/drawing/2014/main" id="{2CECE7D3-9F57-4B76-984A-92947CA2AEC3}"/>
              </a:ext>
            </a:extLst>
          </p:cNvPr>
          <p:cNvGrpSpPr/>
          <p:nvPr/>
        </p:nvGrpSpPr>
        <p:grpSpPr>
          <a:xfrm>
            <a:off x="988368" y="5883842"/>
            <a:ext cx="432170" cy="370238"/>
            <a:chOff x="865439" y="6144280"/>
            <a:chExt cx="432170" cy="370238"/>
          </a:xfrm>
        </p:grpSpPr>
        <p:sp>
          <p:nvSpPr>
            <p:cNvPr id="508" name="타원 507">
              <a:extLst>
                <a:ext uri="{FF2B5EF4-FFF2-40B4-BE49-F238E27FC236}">
                  <a16:creationId xmlns:a16="http://schemas.microsoft.com/office/drawing/2014/main" id="{11AD283F-A896-416E-A554-F7ADD434AA14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09" name="직사각형 508">
              <a:extLst>
                <a:ext uri="{FF2B5EF4-FFF2-40B4-BE49-F238E27FC236}">
                  <a16:creationId xmlns:a16="http://schemas.microsoft.com/office/drawing/2014/main" id="{28D20F04-7235-46FA-86A6-8BDBAD189744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10" name="그룹 509">
            <a:extLst>
              <a:ext uri="{FF2B5EF4-FFF2-40B4-BE49-F238E27FC236}">
                <a16:creationId xmlns:a16="http://schemas.microsoft.com/office/drawing/2014/main" id="{FDFB6B9D-7CD5-46F2-8D04-C1BFA5966DFE}"/>
              </a:ext>
            </a:extLst>
          </p:cNvPr>
          <p:cNvGrpSpPr/>
          <p:nvPr/>
        </p:nvGrpSpPr>
        <p:grpSpPr>
          <a:xfrm>
            <a:off x="1140768" y="5883842"/>
            <a:ext cx="432170" cy="370238"/>
            <a:chOff x="865439" y="6144280"/>
            <a:chExt cx="432170" cy="370238"/>
          </a:xfrm>
        </p:grpSpPr>
        <p:sp>
          <p:nvSpPr>
            <p:cNvPr id="511" name="타원 510">
              <a:extLst>
                <a:ext uri="{FF2B5EF4-FFF2-40B4-BE49-F238E27FC236}">
                  <a16:creationId xmlns:a16="http://schemas.microsoft.com/office/drawing/2014/main" id="{EADF8284-E4B1-4946-B233-8B92D96AF90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12" name="직사각형 511">
              <a:extLst>
                <a:ext uri="{FF2B5EF4-FFF2-40B4-BE49-F238E27FC236}">
                  <a16:creationId xmlns:a16="http://schemas.microsoft.com/office/drawing/2014/main" id="{561E610C-B750-445D-A078-5C38B94F8AF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13" name="그룹 512">
            <a:extLst>
              <a:ext uri="{FF2B5EF4-FFF2-40B4-BE49-F238E27FC236}">
                <a16:creationId xmlns:a16="http://schemas.microsoft.com/office/drawing/2014/main" id="{59EF3AEF-ECB4-4C98-9644-634E71E9489B}"/>
              </a:ext>
            </a:extLst>
          </p:cNvPr>
          <p:cNvGrpSpPr/>
          <p:nvPr/>
        </p:nvGrpSpPr>
        <p:grpSpPr>
          <a:xfrm>
            <a:off x="1293168" y="5883842"/>
            <a:ext cx="432170" cy="370238"/>
            <a:chOff x="865439" y="6144280"/>
            <a:chExt cx="432170" cy="370238"/>
          </a:xfrm>
        </p:grpSpPr>
        <p:sp>
          <p:nvSpPr>
            <p:cNvPr id="514" name="타원 513">
              <a:extLst>
                <a:ext uri="{FF2B5EF4-FFF2-40B4-BE49-F238E27FC236}">
                  <a16:creationId xmlns:a16="http://schemas.microsoft.com/office/drawing/2014/main" id="{F8011970-8A29-4A05-9982-CDC81206A35B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15" name="직사각형 514">
              <a:extLst>
                <a:ext uri="{FF2B5EF4-FFF2-40B4-BE49-F238E27FC236}">
                  <a16:creationId xmlns:a16="http://schemas.microsoft.com/office/drawing/2014/main" id="{486992E9-23BF-4ACA-83E6-105A84FD6605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16" name="그룹 515">
            <a:extLst>
              <a:ext uri="{FF2B5EF4-FFF2-40B4-BE49-F238E27FC236}">
                <a16:creationId xmlns:a16="http://schemas.microsoft.com/office/drawing/2014/main" id="{3EB8D248-E5A7-4B7B-B645-BD3F10C18A19}"/>
              </a:ext>
            </a:extLst>
          </p:cNvPr>
          <p:cNvGrpSpPr/>
          <p:nvPr/>
        </p:nvGrpSpPr>
        <p:grpSpPr>
          <a:xfrm>
            <a:off x="1445568" y="5883842"/>
            <a:ext cx="432170" cy="370238"/>
            <a:chOff x="865439" y="6144280"/>
            <a:chExt cx="432170" cy="370238"/>
          </a:xfrm>
        </p:grpSpPr>
        <p:sp>
          <p:nvSpPr>
            <p:cNvPr id="517" name="타원 516">
              <a:extLst>
                <a:ext uri="{FF2B5EF4-FFF2-40B4-BE49-F238E27FC236}">
                  <a16:creationId xmlns:a16="http://schemas.microsoft.com/office/drawing/2014/main" id="{85EB214F-735B-4499-AE63-5285AE9AE659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18" name="직사각형 517">
              <a:extLst>
                <a:ext uri="{FF2B5EF4-FFF2-40B4-BE49-F238E27FC236}">
                  <a16:creationId xmlns:a16="http://schemas.microsoft.com/office/drawing/2014/main" id="{2C1A2DAA-EBA7-4978-ABC2-DFBAF854095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19" name="그룹 518">
            <a:extLst>
              <a:ext uri="{FF2B5EF4-FFF2-40B4-BE49-F238E27FC236}">
                <a16:creationId xmlns:a16="http://schemas.microsoft.com/office/drawing/2014/main" id="{8A2059E8-65A9-4830-8894-E6ED2C5391FE}"/>
              </a:ext>
            </a:extLst>
          </p:cNvPr>
          <p:cNvGrpSpPr/>
          <p:nvPr/>
        </p:nvGrpSpPr>
        <p:grpSpPr>
          <a:xfrm>
            <a:off x="1597968" y="5883842"/>
            <a:ext cx="432170" cy="370238"/>
            <a:chOff x="865439" y="6144280"/>
            <a:chExt cx="432170" cy="370238"/>
          </a:xfrm>
        </p:grpSpPr>
        <p:sp>
          <p:nvSpPr>
            <p:cNvPr id="520" name="타원 519">
              <a:extLst>
                <a:ext uri="{FF2B5EF4-FFF2-40B4-BE49-F238E27FC236}">
                  <a16:creationId xmlns:a16="http://schemas.microsoft.com/office/drawing/2014/main" id="{2CD19A97-D927-441E-96D1-FE7A8A1A51FE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21" name="직사각형 520">
              <a:extLst>
                <a:ext uri="{FF2B5EF4-FFF2-40B4-BE49-F238E27FC236}">
                  <a16:creationId xmlns:a16="http://schemas.microsoft.com/office/drawing/2014/main" id="{741A5727-80DC-45DD-9A5B-0CD323969364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22" name="그룹 521">
            <a:extLst>
              <a:ext uri="{FF2B5EF4-FFF2-40B4-BE49-F238E27FC236}">
                <a16:creationId xmlns:a16="http://schemas.microsoft.com/office/drawing/2014/main" id="{11E8308F-CE70-443D-9471-2E5139A2E704}"/>
              </a:ext>
            </a:extLst>
          </p:cNvPr>
          <p:cNvGrpSpPr/>
          <p:nvPr/>
        </p:nvGrpSpPr>
        <p:grpSpPr>
          <a:xfrm>
            <a:off x="1750368" y="5883842"/>
            <a:ext cx="432170" cy="370238"/>
            <a:chOff x="865439" y="6144280"/>
            <a:chExt cx="432170" cy="370238"/>
          </a:xfrm>
        </p:grpSpPr>
        <p:sp>
          <p:nvSpPr>
            <p:cNvPr id="523" name="타원 522">
              <a:extLst>
                <a:ext uri="{FF2B5EF4-FFF2-40B4-BE49-F238E27FC236}">
                  <a16:creationId xmlns:a16="http://schemas.microsoft.com/office/drawing/2014/main" id="{BDEDDD29-B20C-4842-8AD7-128DA572FA33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24" name="직사각형 523">
              <a:extLst>
                <a:ext uri="{FF2B5EF4-FFF2-40B4-BE49-F238E27FC236}">
                  <a16:creationId xmlns:a16="http://schemas.microsoft.com/office/drawing/2014/main" id="{0FD0CC2F-966B-44D7-A1CE-7A0ACE63150F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25" name="그룹 524">
            <a:extLst>
              <a:ext uri="{FF2B5EF4-FFF2-40B4-BE49-F238E27FC236}">
                <a16:creationId xmlns:a16="http://schemas.microsoft.com/office/drawing/2014/main" id="{F748F906-AF6A-4FD9-A59D-09492F7B7A92}"/>
              </a:ext>
            </a:extLst>
          </p:cNvPr>
          <p:cNvGrpSpPr/>
          <p:nvPr/>
        </p:nvGrpSpPr>
        <p:grpSpPr>
          <a:xfrm>
            <a:off x="1902768" y="5883842"/>
            <a:ext cx="432170" cy="370238"/>
            <a:chOff x="865439" y="6144280"/>
            <a:chExt cx="432170" cy="370238"/>
          </a:xfrm>
        </p:grpSpPr>
        <p:sp>
          <p:nvSpPr>
            <p:cNvPr id="526" name="타원 525">
              <a:extLst>
                <a:ext uri="{FF2B5EF4-FFF2-40B4-BE49-F238E27FC236}">
                  <a16:creationId xmlns:a16="http://schemas.microsoft.com/office/drawing/2014/main" id="{FDBAA75F-7174-4AD0-A471-F9616A6B434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27" name="직사각형 526">
              <a:extLst>
                <a:ext uri="{FF2B5EF4-FFF2-40B4-BE49-F238E27FC236}">
                  <a16:creationId xmlns:a16="http://schemas.microsoft.com/office/drawing/2014/main" id="{AE7FBF03-C4AB-4CFD-81CD-79448542852F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28" name="그룹 527">
            <a:extLst>
              <a:ext uri="{FF2B5EF4-FFF2-40B4-BE49-F238E27FC236}">
                <a16:creationId xmlns:a16="http://schemas.microsoft.com/office/drawing/2014/main" id="{0CAD8315-F39A-4E19-9B57-EE81AE6793FA}"/>
              </a:ext>
            </a:extLst>
          </p:cNvPr>
          <p:cNvGrpSpPr/>
          <p:nvPr/>
        </p:nvGrpSpPr>
        <p:grpSpPr>
          <a:xfrm>
            <a:off x="2055168" y="5883842"/>
            <a:ext cx="432170" cy="370238"/>
            <a:chOff x="865439" y="6144280"/>
            <a:chExt cx="432170" cy="370238"/>
          </a:xfrm>
        </p:grpSpPr>
        <p:sp>
          <p:nvSpPr>
            <p:cNvPr id="529" name="타원 528">
              <a:extLst>
                <a:ext uri="{FF2B5EF4-FFF2-40B4-BE49-F238E27FC236}">
                  <a16:creationId xmlns:a16="http://schemas.microsoft.com/office/drawing/2014/main" id="{176AA9F3-5A74-418E-AF28-FEEA3C34B170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30" name="직사각형 529">
              <a:extLst>
                <a:ext uri="{FF2B5EF4-FFF2-40B4-BE49-F238E27FC236}">
                  <a16:creationId xmlns:a16="http://schemas.microsoft.com/office/drawing/2014/main" id="{5669213E-0917-4D9D-8019-90BED57A1201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31" name="그룹 530">
            <a:extLst>
              <a:ext uri="{FF2B5EF4-FFF2-40B4-BE49-F238E27FC236}">
                <a16:creationId xmlns:a16="http://schemas.microsoft.com/office/drawing/2014/main" id="{E57BC3C6-04AD-4D05-9343-1FE891058007}"/>
              </a:ext>
            </a:extLst>
          </p:cNvPr>
          <p:cNvGrpSpPr/>
          <p:nvPr/>
        </p:nvGrpSpPr>
        <p:grpSpPr>
          <a:xfrm>
            <a:off x="2207568" y="5883842"/>
            <a:ext cx="432170" cy="370238"/>
            <a:chOff x="865439" y="6144280"/>
            <a:chExt cx="432170" cy="370238"/>
          </a:xfrm>
        </p:grpSpPr>
        <p:sp>
          <p:nvSpPr>
            <p:cNvPr id="532" name="타원 531">
              <a:extLst>
                <a:ext uri="{FF2B5EF4-FFF2-40B4-BE49-F238E27FC236}">
                  <a16:creationId xmlns:a16="http://schemas.microsoft.com/office/drawing/2014/main" id="{D4673821-E055-4B6C-BA75-6C0CAA93801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33" name="직사각형 532">
              <a:extLst>
                <a:ext uri="{FF2B5EF4-FFF2-40B4-BE49-F238E27FC236}">
                  <a16:creationId xmlns:a16="http://schemas.microsoft.com/office/drawing/2014/main" id="{E686DCE9-D3E8-4458-9CAB-817AE964811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34" name="그룹 533">
            <a:extLst>
              <a:ext uri="{FF2B5EF4-FFF2-40B4-BE49-F238E27FC236}">
                <a16:creationId xmlns:a16="http://schemas.microsoft.com/office/drawing/2014/main" id="{E9F327CF-2B13-4695-8C24-2BDA5C4066F4}"/>
              </a:ext>
            </a:extLst>
          </p:cNvPr>
          <p:cNvGrpSpPr/>
          <p:nvPr/>
        </p:nvGrpSpPr>
        <p:grpSpPr>
          <a:xfrm>
            <a:off x="2359968" y="5883842"/>
            <a:ext cx="432170" cy="370238"/>
            <a:chOff x="865439" y="6144280"/>
            <a:chExt cx="432170" cy="370238"/>
          </a:xfrm>
        </p:grpSpPr>
        <p:sp>
          <p:nvSpPr>
            <p:cNvPr id="535" name="타원 534">
              <a:extLst>
                <a:ext uri="{FF2B5EF4-FFF2-40B4-BE49-F238E27FC236}">
                  <a16:creationId xmlns:a16="http://schemas.microsoft.com/office/drawing/2014/main" id="{3C647180-4284-4E3B-AC10-D86C8E1AD0D7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36" name="직사각형 535">
              <a:extLst>
                <a:ext uri="{FF2B5EF4-FFF2-40B4-BE49-F238E27FC236}">
                  <a16:creationId xmlns:a16="http://schemas.microsoft.com/office/drawing/2014/main" id="{BC361132-E07F-4CAB-8A36-CB701EE8B7F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37" name="그룹 536">
            <a:extLst>
              <a:ext uri="{FF2B5EF4-FFF2-40B4-BE49-F238E27FC236}">
                <a16:creationId xmlns:a16="http://schemas.microsoft.com/office/drawing/2014/main" id="{8A8D0C92-4EE6-4A30-9540-D85BF11F5DDA}"/>
              </a:ext>
            </a:extLst>
          </p:cNvPr>
          <p:cNvGrpSpPr/>
          <p:nvPr/>
        </p:nvGrpSpPr>
        <p:grpSpPr>
          <a:xfrm>
            <a:off x="2512368" y="5883842"/>
            <a:ext cx="432170" cy="370238"/>
            <a:chOff x="865439" y="6144280"/>
            <a:chExt cx="432170" cy="370238"/>
          </a:xfrm>
        </p:grpSpPr>
        <p:sp>
          <p:nvSpPr>
            <p:cNvPr id="538" name="타원 537">
              <a:extLst>
                <a:ext uri="{FF2B5EF4-FFF2-40B4-BE49-F238E27FC236}">
                  <a16:creationId xmlns:a16="http://schemas.microsoft.com/office/drawing/2014/main" id="{7265F3F2-E84D-4ECC-BDBD-436A13916DAF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39" name="직사각형 538">
              <a:extLst>
                <a:ext uri="{FF2B5EF4-FFF2-40B4-BE49-F238E27FC236}">
                  <a16:creationId xmlns:a16="http://schemas.microsoft.com/office/drawing/2014/main" id="{2539EB92-7CA0-45A9-AAEF-57C614402A0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40" name="그룹 539">
            <a:extLst>
              <a:ext uri="{FF2B5EF4-FFF2-40B4-BE49-F238E27FC236}">
                <a16:creationId xmlns:a16="http://schemas.microsoft.com/office/drawing/2014/main" id="{F3FDC09E-71DA-463C-BDF9-38A9BD553641}"/>
              </a:ext>
            </a:extLst>
          </p:cNvPr>
          <p:cNvGrpSpPr/>
          <p:nvPr/>
        </p:nvGrpSpPr>
        <p:grpSpPr>
          <a:xfrm>
            <a:off x="2664768" y="5883842"/>
            <a:ext cx="432170" cy="370238"/>
            <a:chOff x="865439" y="6144280"/>
            <a:chExt cx="432170" cy="370238"/>
          </a:xfrm>
        </p:grpSpPr>
        <p:sp>
          <p:nvSpPr>
            <p:cNvPr id="541" name="타원 540">
              <a:extLst>
                <a:ext uri="{FF2B5EF4-FFF2-40B4-BE49-F238E27FC236}">
                  <a16:creationId xmlns:a16="http://schemas.microsoft.com/office/drawing/2014/main" id="{EA9834CD-DBEE-4EBE-8F5F-2DFD38BEA65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42" name="직사각형 541">
              <a:extLst>
                <a:ext uri="{FF2B5EF4-FFF2-40B4-BE49-F238E27FC236}">
                  <a16:creationId xmlns:a16="http://schemas.microsoft.com/office/drawing/2014/main" id="{7E7E6535-FFC8-4FD4-8978-4BA3E816DFB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43" name="그룹 542">
            <a:extLst>
              <a:ext uri="{FF2B5EF4-FFF2-40B4-BE49-F238E27FC236}">
                <a16:creationId xmlns:a16="http://schemas.microsoft.com/office/drawing/2014/main" id="{D835D9EB-1353-4A3B-BFD9-E6B7601D52CA}"/>
              </a:ext>
            </a:extLst>
          </p:cNvPr>
          <p:cNvGrpSpPr/>
          <p:nvPr/>
        </p:nvGrpSpPr>
        <p:grpSpPr>
          <a:xfrm>
            <a:off x="2817168" y="5883842"/>
            <a:ext cx="432170" cy="370238"/>
            <a:chOff x="865439" y="6144280"/>
            <a:chExt cx="432170" cy="370238"/>
          </a:xfrm>
        </p:grpSpPr>
        <p:sp>
          <p:nvSpPr>
            <p:cNvPr id="544" name="타원 543">
              <a:extLst>
                <a:ext uri="{FF2B5EF4-FFF2-40B4-BE49-F238E27FC236}">
                  <a16:creationId xmlns:a16="http://schemas.microsoft.com/office/drawing/2014/main" id="{5E6B1B45-EA03-432A-AD13-8723DF9A66B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45" name="직사각형 544">
              <a:extLst>
                <a:ext uri="{FF2B5EF4-FFF2-40B4-BE49-F238E27FC236}">
                  <a16:creationId xmlns:a16="http://schemas.microsoft.com/office/drawing/2014/main" id="{084F12C2-8845-4C6C-B662-F3527EA468C1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46" name="그룹 545">
            <a:extLst>
              <a:ext uri="{FF2B5EF4-FFF2-40B4-BE49-F238E27FC236}">
                <a16:creationId xmlns:a16="http://schemas.microsoft.com/office/drawing/2014/main" id="{93364FA0-FC4B-431E-8109-4A257DFE427E}"/>
              </a:ext>
            </a:extLst>
          </p:cNvPr>
          <p:cNvGrpSpPr/>
          <p:nvPr/>
        </p:nvGrpSpPr>
        <p:grpSpPr>
          <a:xfrm>
            <a:off x="2969568" y="5883842"/>
            <a:ext cx="432170" cy="370238"/>
            <a:chOff x="865439" y="6144280"/>
            <a:chExt cx="432170" cy="370238"/>
          </a:xfrm>
        </p:grpSpPr>
        <p:sp>
          <p:nvSpPr>
            <p:cNvPr id="547" name="타원 546">
              <a:extLst>
                <a:ext uri="{FF2B5EF4-FFF2-40B4-BE49-F238E27FC236}">
                  <a16:creationId xmlns:a16="http://schemas.microsoft.com/office/drawing/2014/main" id="{17555754-9B42-442E-B82B-2EA6A3CDDC0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48" name="직사각형 547">
              <a:extLst>
                <a:ext uri="{FF2B5EF4-FFF2-40B4-BE49-F238E27FC236}">
                  <a16:creationId xmlns:a16="http://schemas.microsoft.com/office/drawing/2014/main" id="{934332A4-7EC1-4646-902B-D69DFD5AE025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49" name="그룹 548">
            <a:extLst>
              <a:ext uri="{FF2B5EF4-FFF2-40B4-BE49-F238E27FC236}">
                <a16:creationId xmlns:a16="http://schemas.microsoft.com/office/drawing/2014/main" id="{4F9B9B70-C693-48DF-B029-9D46C6FC36E1}"/>
              </a:ext>
            </a:extLst>
          </p:cNvPr>
          <p:cNvGrpSpPr/>
          <p:nvPr/>
        </p:nvGrpSpPr>
        <p:grpSpPr>
          <a:xfrm>
            <a:off x="3121968" y="5883842"/>
            <a:ext cx="432170" cy="370238"/>
            <a:chOff x="865439" y="6144280"/>
            <a:chExt cx="432170" cy="370238"/>
          </a:xfrm>
        </p:grpSpPr>
        <p:sp>
          <p:nvSpPr>
            <p:cNvPr id="550" name="타원 549">
              <a:extLst>
                <a:ext uri="{FF2B5EF4-FFF2-40B4-BE49-F238E27FC236}">
                  <a16:creationId xmlns:a16="http://schemas.microsoft.com/office/drawing/2014/main" id="{741ADBA7-07D5-40D7-B916-5E73340748A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51" name="직사각형 550">
              <a:extLst>
                <a:ext uri="{FF2B5EF4-FFF2-40B4-BE49-F238E27FC236}">
                  <a16:creationId xmlns:a16="http://schemas.microsoft.com/office/drawing/2014/main" id="{23EB61CF-31A5-49D6-B5D1-D6DD0101BF5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52" name="그룹 551">
            <a:extLst>
              <a:ext uri="{FF2B5EF4-FFF2-40B4-BE49-F238E27FC236}">
                <a16:creationId xmlns:a16="http://schemas.microsoft.com/office/drawing/2014/main" id="{E0160E5C-1698-4552-972C-4EC44ACD3266}"/>
              </a:ext>
            </a:extLst>
          </p:cNvPr>
          <p:cNvGrpSpPr/>
          <p:nvPr/>
        </p:nvGrpSpPr>
        <p:grpSpPr>
          <a:xfrm>
            <a:off x="3274368" y="5883842"/>
            <a:ext cx="432170" cy="370238"/>
            <a:chOff x="865439" y="6144280"/>
            <a:chExt cx="432170" cy="370238"/>
          </a:xfrm>
        </p:grpSpPr>
        <p:sp>
          <p:nvSpPr>
            <p:cNvPr id="553" name="타원 552">
              <a:extLst>
                <a:ext uri="{FF2B5EF4-FFF2-40B4-BE49-F238E27FC236}">
                  <a16:creationId xmlns:a16="http://schemas.microsoft.com/office/drawing/2014/main" id="{A0734896-B698-4A30-93B4-A9834C009ECE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54" name="직사각형 553">
              <a:extLst>
                <a:ext uri="{FF2B5EF4-FFF2-40B4-BE49-F238E27FC236}">
                  <a16:creationId xmlns:a16="http://schemas.microsoft.com/office/drawing/2014/main" id="{BE81D9A4-92CF-40BC-8F64-83E272241A1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55" name="그룹 554">
            <a:extLst>
              <a:ext uri="{FF2B5EF4-FFF2-40B4-BE49-F238E27FC236}">
                <a16:creationId xmlns:a16="http://schemas.microsoft.com/office/drawing/2014/main" id="{635C280D-913D-4C81-A1D9-E4DF10262F8A}"/>
              </a:ext>
            </a:extLst>
          </p:cNvPr>
          <p:cNvGrpSpPr/>
          <p:nvPr/>
        </p:nvGrpSpPr>
        <p:grpSpPr>
          <a:xfrm>
            <a:off x="3426768" y="5883842"/>
            <a:ext cx="432170" cy="370238"/>
            <a:chOff x="865439" y="6144280"/>
            <a:chExt cx="432170" cy="370238"/>
          </a:xfrm>
        </p:grpSpPr>
        <p:sp>
          <p:nvSpPr>
            <p:cNvPr id="556" name="타원 555">
              <a:extLst>
                <a:ext uri="{FF2B5EF4-FFF2-40B4-BE49-F238E27FC236}">
                  <a16:creationId xmlns:a16="http://schemas.microsoft.com/office/drawing/2014/main" id="{3FFF2991-3727-4FB2-8947-10124D08BD97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57" name="직사각형 556">
              <a:extLst>
                <a:ext uri="{FF2B5EF4-FFF2-40B4-BE49-F238E27FC236}">
                  <a16:creationId xmlns:a16="http://schemas.microsoft.com/office/drawing/2014/main" id="{E6200F34-3A22-4A97-B306-225CFBD199E0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58" name="그룹 557">
            <a:extLst>
              <a:ext uri="{FF2B5EF4-FFF2-40B4-BE49-F238E27FC236}">
                <a16:creationId xmlns:a16="http://schemas.microsoft.com/office/drawing/2014/main" id="{34516895-C6E8-4974-8AB2-82848449865B}"/>
              </a:ext>
            </a:extLst>
          </p:cNvPr>
          <p:cNvGrpSpPr/>
          <p:nvPr/>
        </p:nvGrpSpPr>
        <p:grpSpPr>
          <a:xfrm>
            <a:off x="3579168" y="5883842"/>
            <a:ext cx="432170" cy="370238"/>
            <a:chOff x="865439" y="6144280"/>
            <a:chExt cx="432170" cy="370238"/>
          </a:xfrm>
        </p:grpSpPr>
        <p:sp>
          <p:nvSpPr>
            <p:cNvPr id="559" name="타원 558">
              <a:extLst>
                <a:ext uri="{FF2B5EF4-FFF2-40B4-BE49-F238E27FC236}">
                  <a16:creationId xmlns:a16="http://schemas.microsoft.com/office/drawing/2014/main" id="{D6C7C07F-3712-4FFE-A205-50357C54CDA3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60" name="직사각형 559">
              <a:extLst>
                <a:ext uri="{FF2B5EF4-FFF2-40B4-BE49-F238E27FC236}">
                  <a16:creationId xmlns:a16="http://schemas.microsoft.com/office/drawing/2014/main" id="{3BA5536A-9E52-46CF-BBDE-FF5F1222582B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61" name="그룹 560">
            <a:extLst>
              <a:ext uri="{FF2B5EF4-FFF2-40B4-BE49-F238E27FC236}">
                <a16:creationId xmlns:a16="http://schemas.microsoft.com/office/drawing/2014/main" id="{ADCE37CB-2967-4D27-930D-FC4053C3D02C}"/>
              </a:ext>
            </a:extLst>
          </p:cNvPr>
          <p:cNvGrpSpPr/>
          <p:nvPr/>
        </p:nvGrpSpPr>
        <p:grpSpPr>
          <a:xfrm>
            <a:off x="3731568" y="5883842"/>
            <a:ext cx="432170" cy="370238"/>
            <a:chOff x="865439" y="6144280"/>
            <a:chExt cx="432170" cy="370238"/>
          </a:xfrm>
        </p:grpSpPr>
        <p:sp>
          <p:nvSpPr>
            <p:cNvPr id="562" name="타원 561">
              <a:extLst>
                <a:ext uri="{FF2B5EF4-FFF2-40B4-BE49-F238E27FC236}">
                  <a16:creationId xmlns:a16="http://schemas.microsoft.com/office/drawing/2014/main" id="{60C574B2-DBFC-4406-950A-0761ACEE5DC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63" name="직사각형 562">
              <a:extLst>
                <a:ext uri="{FF2B5EF4-FFF2-40B4-BE49-F238E27FC236}">
                  <a16:creationId xmlns:a16="http://schemas.microsoft.com/office/drawing/2014/main" id="{2F42646D-22BF-40C2-AD36-E0E8BF570FF9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64" name="그룹 563">
            <a:extLst>
              <a:ext uri="{FF2B5EF4-FFF2-40B4-BE49-F238E27FC236}">
                <a16:creationId xmlns:a16="http://schemas.microsoft.com/office/drawing/2014/main" id="{92AE038A-E7D5-4533-BEE1-833A71B400E1}"/>
              </a:ext>
            </a:extLst>
          </p:cNvPr>
          <p:cNvGrpSpPr/>
          <p:nvPr/>
        </p:nvGrpSpPr>
        <p:grpSpPr>
          <a:xfrm>
            <a:off x="3883968" y="5883842"/>
            <a:ext cx="432170" cy="370238"/>
            <a:chOff x="865439" y="6144280"/>
            <a:chExt cx="432170" cy="370238"/>
          </a:xfrm>
        </p:grpSpPr>
        <p:sp>
          <p:nvSpPr>
            <p:cNvPr id="565" name="타원 564">
              <a:extLst>
                <a:ext uri="{FF2B5EF4-FFF2-40B4-BE49-F238E27FC236}">
                  <a16:creationId xmlns:a16="http://schemas.microsoft.com/office/drawing/2014/main" id="{A0507802-9DB9-4266-B62C-416E35A3ED60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66" name="직사각형 565">
              <a:extLst>
                <a:ext uri="{FF2B5EF4-FFF2-40B4-BE49-F238E27FC236}">
                  <a16:creationId xmlns:a16="http://schemas.microsoft.com/office/drawing/2014/main" id="{9B4433C5-C01E-4045-BDFD-BF35EC26AC04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67" name="그룹 566">
            <a:extLst>
              <a:ext uri="{FF2B5EF4-FFF2-40B4-BE49-F238E27FC236}">
                <a16:creationId xmlns:a16="http://schemas.microsoft.com/office/drawing/2014/main" id="{A13FE75A-978E-4D7E-854C-78732C2991FA}"/>
              </a:ext>
            </a:extLst>
          </p:cNvPr>
          <p:cNvGrpSpPr/>
          <p:nvPr/>
        </p:nvGrpSpPr>
        <p:grpSpPr>
          <a:xfrm>
            <a:off x="1140768" y="6036242"/>
            <a:ext cx="432170" cy="370238"/>
            <a:chOff x="865439" y="6144280"/>
            <a:chExt cx="432170" cy="370238"/>
          </a:xfrm>
        </p:grpSpPr>
        <p:sp>
          <p:nvSpPr>
            <p:cNvPr id="568" name="타원 567">
              <a:extLst>
                <a:ext uri="{FF2B5EF4-FFF2-40B4-BE49-F238E27FC236}">
                  <a16:creationId xmlns:a16="http://schemas.microsoft.com/office/drawing/2014/main" id="{1EBA892B-34E4-49F9-974A-B830899E146F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69" name="직사각형 568">
              <a:extLst>
                <a:ext uri="{FF2B5EF4-FFF2-40B4-BE49-F238E27FC236}">
                  <a16:creationId xmlns:a16="http://schemas.microsoft.com/office/drawing/2014/main" id="{66105809-1033-4D88-AF5A-E1D0518B806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70" name="그룹 569">
            <a:extLst>
              <a:ext uri="{FF2B5EF4-FFF2-40B4-BE49-F238E27FC236}">
                <a16:creationId xmlns:a16="http://schemas.microsoft.com/office/drawing/2014/main" id="{A86D5DBA-D8D7-48BE-8D36-E73B0C2CC811}"/>
              </a:ext>
            </a:extLst>
          </p:cNvPr>
          <p:cNvGrpSpPr/>
          <p:nvPr/>
        </p:nvGrpSpPr>
        <p:grpSpPr>
          <a:xfrm>
            <a:off x="1293168" y="6036242"/>
            <a:ext cx="432170" cy="370238"/>
            <a:chOff x="865439" y="6144280"/>
            <a:chExt cx="432170" cy="370238"/>
          </a:xfrm>
        </p:grpSpPr>
        <p:sp>
          <p:nvSpPr>
            <p:cNvPr id="571" name="타원 570">
              <a:extLst>
                <a:ext uri="{FF2B5EF4-FFF2-40B4-BE49-F238E27FC236}">
                  <a16:creationId xmlns:a16="http://schemas.microsoft.com/office/drawing/2014/main" id="{964B5E81-49B1-4DEF-99E3-C67D5E10F370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72" name="직사각형 571">
              <a:extLst>
                <a:ext uri="{FF2B5EF4-FFF2-40B4-BE49-F238E27FC236}">
                  <a16:creationId xmlns:a16="http://schemas.microsoft.com/office/drawing/2014/main" id="{AC35B2D7-ABFE-4A57-9DAC-A3E104DDAD8A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73" name="그룹 572">
            <a:extLst>
              <a:ext uri="{FF2B5EF4-FFF2-40B4-BE49-F238E27FC236}">
                <a16:creationId xmlns:a16="http://schemas.microsoft.com/office/drawing/2014/main" id="{B1F77543-CAB2-4235-BF07-9334666DFFB4}"/>
              </a:ext>
            </a:extLst>
          </p:cNvPr>
          <p:cNvGrpSpPr/>
          <p:nvPr/>
        </p:nvGrpSpPr>
        <p:grpSpPr>
          <a:xfrm>
            <a:off x="1445568" y="6036242"/>
            <a:ext cx="432170" cy="370238"/>
            <a:chOff x="865439" y="6144280"/>
            <a:chExt cx="432170" cy="370238"/>
          </a:xfrm>
        </p:grpSpPr>
        <p:sp>
          <p:nvSpPr>
            <p:cNvPr id="574" name="타원 573">
              <a:extLst>
                <a:ext uri="{FF2B5EF4-FFF2-40B4-BE49-F238E27FC236}">
                  <a16:creationId xmlns:a16="http://schemas.microsoft.com/office/drawing/2014/main" id="{CED16CBD-C97C-4EF8-A822-0559855F808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75" name="직사각형 574">
              <a:extLst>
                <a:ext uri="{FF2B5EF4-FFF2-40B4-BE49-F238E27FC236}">
                  <a16:creationId xmlns:a16="http://schemas.microsoft.com/office/drawing/2014/main" id="{726E84CA-622D-4990-9885-6DA9E4B3B97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76" name="그룹 575">
            <a:extLst>
              <a:ext uri="{FF2B5EF4-FFF2-40B4-BE49-F238E27FC236}">
                <a16:creationId xmlns:a16="http://schemas.microsoft.com/office/drawing/2014/main" id="{0EA486C9-B599-4AD7-8352-D2A18FA81FAA}"/>
              </a:ext>
            </a:extLst>
          </p:cNvPr>
          <p:cNvGrpSpPr/>
          <p:nvPr/>
        </p:nvGrpSpPr>
        <p:grpSpPr>
          <a:xfrm>
            <a:off x="1597968" y="6036242"/>
            <a:ext cx="432170" cy="370238"/>
            <a:chOff x="865439" y="6144280"/>
            <a:chExt cx="432170" cy="370238"/>
          </a:xfrm>
        </p:grpSpPr>
        <p:sp>
          <p:nvSpPr>
            <p:cNvPr id="577" name="타원 576">
              <a:extLst>
                <a:ext uri="{FF2B5EF4-FFF2-40B4-BE49-F238E27FC236}">
                  <a16:creationId xmlns:a16="http://schemas.microsoft.com/office/drawing/2014/main" id="{C35F2197-922F-489B-B0DF-3BF2576668B5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78" name="직사각형 577">
              <a:extLst>
                <a:ext uri="{FF2B5EF4-FFF2-40B4-BE49-F238E27FC236}">
                  <a16:creationId xmlns:a16="http://schemas.microsoft.com/office/drawing/2014/main" id="{EC1F0766-C54D-4909-B32E-D357DC572CD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79" name="그룹 578">
            <a:extLst>
              <a:ext uri="{FF2B5EF4-FFF2-40B4-BE49-F238E27FC236}">
                <a16:creationId xmlns:a16="http://schemas.microsoft.com/office/drawing/2014/main" id="{6420B12C-497E-4F0A-9AFB-95DB650AAB8C}"/>
              </a:ext>
            </a:extLst>
          </p:cNvPr>
          <p:cNvGrpSpPr/>
          <p:nvPr/>
        </p:nvGrpSpPr>
        <p:grpSpPr>
          <a:xfrm>
            <a:off x="1750368" y="6036242"/>
            <a:ext cx="432170" cy="370238"/>
            <a:chOff x="865439" y="6144280"/>
            <a:chExt cx="432170" cy="370238"/>
          </a:xfrm>
        </p:grpSpPr>
        <p:sp>
          <p:nvSpPr>
            <p:cNvPr id="580" name="타원 579">
              <a:extLst>
                <a:ext uri="{FF2B5EF4-FFF2-40B4-BE49-F238E27FC236}">
                  <a16:creationId xmlns:a16="http://schemas.microsoft.com/office/drawing/2014/main" id="{BB3D2A19-0760-4E62-87A0-22E3A2ACE3D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81" name="직사각형 580">
              <a:extLst>
                <a:ext uri="{FF2B5EF4-FFF2-40B4-BE49-F238E27FC236}">
                  <a16:creationId xmlns:a16="http://schemas.microsoft.com/office/drawing/2014/main" id="{23A540A9-6E03-4573-B81A-B3E918D218B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82" name="그룹 581">
            <a:extLst>
              <a:ext uri="{FF2B5EF4-FFF2-40B4-BE49-F238E27FC236}">
                <a16:creationId xmlns:a16="http://schemas.microsoft.com/office/drawing/2014/main" id="{848C242D-91CE-4AA0-A6A9-659D1B0E6901}"/>
              </a:ext>
            </a:extLst>
          </p:cNvPr>
          <p:cNvGrpSpPr/>
          <p:nvPr/>
        </p:nvGrpSpPr>
        <p:grpSpPr>
          <a:xfrm>
            <a:off x="1902768" y="6036242"/>
            <a:ext cx="432170" cy="370238"/>
            <a:chOff x="865439" y="6144280"/>
            <a:chExt cx="432170" cy="370238"/>
          </a:xfrm>
        </p:grpSpPr>
        <p:sp>
          <p:nvSpPr>
            <p:cNvPr id="583" name="타원 582">
              <a:extLst>
                <a:ext uri="{FF2B5EF4-FFF2-40B4-BE49-F238E27FC236}">
                  <a16:creationId xmlns:a16="http://schemas.microsoft.com/office/drawing/2014/main" id="{63601626-711A-4390-888C-6F4BF69AB5B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84" name="직사각형 583">
              <a:extLst>
                <a:ext uri="{FF2B5EF4-FFF2-40B4-BE49-F238E27FC236}">
                  <a16:creationId xmlns:a16="http://schemas.microsoft.com/office/drawing/2014/main" id="{9FB909AB-35B3-427C-B879-7A1DD174CFA7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85" name="그룹 584">
            <a:extLst>
              <a:ext uri="{FF2B5EF4-FFF2-40B4-BE49-F238E27FC236}">
                <a16:creationId xmlns:a16="http://schemas.microsoft.com/office/drawing/2014/main" id="{61BE5E57-B052-424B-815D-08C4455BD710}"/>
              </a:ext>
            </a:extLst>
          </p:cNvPr>
          <p:cNvGrpSpPr/>
          <p:nvPr/>
        </p:nvGrpSpPr>
        <p:grpSpPr>
          <a:xfrm>
            <a:off x="2055168" y="6036242"/>
            <a:ext cx="432170" cy="370238"/>
            <a:chOff x="865439" y="6144280"/>
            <a:chExt cx="432170" cy="370238"/>
          </a:xfrm>
        </p:grpSpPr>
        <p:sp>
          <p:nvSpPr>
            <p:cNvPr id="586" name="타원 585">
              <a:extLst>
                <a:ext uri="{FF2B5EF4-FFF2-40B4-BE49-F238E27FC236}">
                  <a16:creationId xmlns:a16="http://schemas.microsoft.com/office/drawing/2014/main" id="{D5DCAC83-6888-438E-8BCA-98D324B0B0D9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87" name="직사각형 586">
              <a:extLst>
                <a:ext uri="{FF2B5EF4-FFF2-40B4-BE49-F238E27FC236}">
                  <a16:creationId xmlns:a16="http://schemas.microsoft.com/office/drawing/2014/main" id="{33CEC879-9F01-4CB9-83EB-C150486E3BC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88" name="그룹 587">
            <a:extLst>
              <a:ext uri="{FF2B5EF4-FFF2-40B4-BE49-F238E27FC236}">
                <a16:creationId xmlns:a16="http://schemas.microsoft.com/office/drawing/2014/main" id="{27CA27F5-1138-4B12-B40F-B57E10186FD9}"/>
              </a:ext>
            </a:extLst>
          </p:cNvPr>
          <p:cNvGrpSpPr/>
          <p:nvPr/>
        </p:nvGrpSpPr>
        <p:grpSpPr>
          <a:xfrm>
            <a:off x="2207568" y="6036242"/>
            <a:ext cx="432170" cy="370238"/>
            <a:chOff x="865439" y="6144280"/>
            <a:chExt cx="432170" cy="370238"/>
          </a:xfrm>
        </p:grpSpPr>
        <p:sp>
          <p:nvSpPr>
            <p:cNvPr id="589" name="타원 588">
              <a:extLst>
                <a:ext uri="{FF2B5EF4-FFF2-40B4-BE49-F238E27FC236}">
                  <a16:creationId xmlns:a16="http://schemas.microsoft.com/office/drawing/2014/main" id="{8C66B6A6-63B7-4080-8429-56E95CBFC784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90" name="직사각형 589">
              <a:extLst>
                <a:ext uri="{FF2B5EF4-FFF2-40B4-BE49-F238E27FC236}">
                  <a16:creationId xmlns:a16="http://schemas.microsoft.com/office/drawing/2014/main" id="{5996DE6E-26C0-499A-94A7-9C2E943318DB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91" name="그룹 590">
            <a:extLst>
              <a:ext uri="{FF2B5EF4-FFF2-40B4-BE49-F238E27FC236}">
                <a16:creationId xmlns:a16="http://schemas.microsoft.com/office/drawing/2014/main" id="{3BA3BFA2-CAD1-4F29-A471-6D4469572EB7}"/>
              </a:ext>
            </a:extLst>
          </p:cNvPr>
          <p:cNvGrpSpPr/>
          <p:nvPr/>
        </p:nvGrpSpPr>
        <p:grpSpPr>
          <a:xfrm>
            <a:off x="2359968" y="6036242"/>
            <a:ext cx="432170" cy="370238"/>
            <a:chOff x="865439" y="6144280"/>
            <a:chExt cx="432170" cy="370238"/>
          </a:xfrm>
        </p:grpSpPr>
        <p:sp>
          <p:nvSpPr>
            <p:cNvPr id="592" name="타원 591">
              <a:extLst>
                <a:ext uri="{FF2B5EF4-FFF2-40B4-BE49-F238E27FC236}">
                  <a16:creationId xmlns:a16="http://schemas.microsoft.com/office/drawing/2014/main" id="{5E7D805B-14F2-4FB1-8A51-7B870BB16545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93" name="직사각형 592">
              <a:extLst>
                <a:ext uri="{FF2B5EF4-FFF2-40B4-BE49-F238E27FC236}">
                  <a16:creationId xmlns:a16="http://schemas.microsoft.com/office/drawing/2014/main" id="{B4F9D472-F3DF-49C6-81A8-1527A36FD8AA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94" name="그룹 593">
            <a:extLst>
              <a:ext uri="{FF2B5EF4-FFF2-40B4-BE49-F238E27FC236}">
                <a16:creationId xmlns:a16="http://schemas.microsoft.com/office/drawing/2014/main" id="{C97F98C9-5FCB-40F3-91AC-E081FDA7C6FC}"/>
              </a:ext>
            </a:extLst>
          </p:cNvPr>
          <p:cNvGrpSpPr/>
          <p:nvPr/>
        </p:nvGrpSpPr>
        <p:grpSpPr>
          <a:xfrm>
            <a:off x="2512368" y="6036242"/>
            <a:ext cx="432170" cy="370238"/>
            <a:chOff x="865439" y="6144280"/>
            <a:chExt cx="432170" cy="370238"/>
          </a:xfrm>
        </p:grpSpPr>
        <p:sp>
          <p:nvSpPr>
            <p:cNvPr id="595" name="타원 594">
              <a:extLst>
                <a:ext uri="{FF2B5EF4-FFF2-40B4-BE49-F238E27FC236}">
                  <a16:creationId xmlns:a16="http://schemas.microsoft.com/office/drawing/2014/main" id="{AA458350-917D-47C0-B401-BDA2CBC7284E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96" name="직사각형 595">
              <a:extLst>
                <a:ext uri="{FF2B5EF4-FFF2-40B4-BE49-F238E27FC236}">
                  <a16:creationId xmlns:a16="http://schemas.microsoft.com/office/drawing/2014/main" id="{D3693FA1-4C07-49A8-B453-234C7E61DD0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597" name="그룹 596">
            <a:extLst>
              <a:ext uri="{FF2B5EF4-FFF2-40B4-BE49-F238E27FC236}">
                <a16:creationId xmlns:a16="http://schemas.microsoft.com/office/drawing/2014/main" id="{CD356208-CC48-4ED6-9E06-5C46A00ADBA5}"/>
              </a:ext>
            </a:extLst>
          </p:cNvPr>
          <p:cNvGrpSpPr/>
          <p:nvPr/>
        </p:nvGrpSpPr>
        <p:grpSpPr>
          <a:xfrm>
            <a:off x="2664768" y="6036242"/>
            <a:ext cx="432170" cy="370238"/>
            <a:chOff x="865439" y="6144280"/>
            <a:chExt cx="432170" cy="370238"/>
          </a:xfrm>
        </p:grpSpPr>
        <p:sp>
          <p:nvSpPr>
            <p:cNvPr id="598" name="타원 597">
              <a:extLst>
                <a:ext uri="{FF2B5EF4-FFF2-40B4-BE49-F238E27FC236}">
                  <a16:creationId xmlns:a16="http://schemas.microsoft.com/office/drawing/2014/main" id="{B7A19448-A8C8-4A49-BB1C-C1BDE2045AE5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599" name="직사각형 598">
              <a:extLst>
                <a:ext uri="{FF2B5EF4-FFF2-40B4-BE49-F238E27FC236}">
                  <a16:creationId xmlns:a16="http://schemas.microsoft.com/office/drawing/2014/main" id="{EF66581C-E80C-4875-B0E6-8B2179C0819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00" name="그룹 599">
            <a:extLst>
              <a:ext uri="{FF2B5EF4-FFF2-40B4-BE49-F238E27FC236}">
                <a16:creationId xmlns:a16="http://schemas.microsoft.com/office/drawing/2014/main" id="{A99C47AF-7E22-4387-B2D2-115DA321AFE6}"/>
              </a:ext>
            </a:extLst>
          </p:cNvPr>
          <p:cNvGrpSpPr/>
          <p:nvPr/>
        </p:nvGrpSpPr>
        <p:grpSpPr>
          <a:xfrm>
            <a:off x="2817168" y="6036242"/>
            <a:ext cx="432170" cy="370238"/>
            <a:chOff x="865439" y="6144280"/>
            <a:chExt cx="432170" cy="370238"/>
          </a:xfrm>
        </p:grpSpPr>
        <p:sp>
          <p:nvSpPr>
            <p:cNvPr id="601" name="타원 600">
              <a:extLst>
                <a:ext uri="{FF2B5EF4-FFF2-40B4-BE49-F238E27FC236}">
                  <a16:creationId xmlns:a16="http://schemas.microsoft.com/office/drawing/2014/main" id="{C3460436-28A9-49D1-ACE1-DF4F274C358D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02" name="직사각형 601">
              <a:extLst>
                <a:ext uri="{FF2B5EF4-FFF2-40B4-BE49-F238E27FC236}">
                  <a16:creationId xmlns:a16="http://schemas.microsoft.com/office/drawing/2014/main" id="{A57247E0-E4CF-4046-ACF8-9DCC004681EA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03" name="그룹 602">
            <a:extLst>
              <a:ext uri="{FF2B5EF4-FFF2-40B4-BE49-F238E27FC236}">
                <a16:creationId xmlns:a16="http://schemas.microsoft.com/office/drawing/2014/main" id="{2D3967F0-03C3-4E05-9781-7F37DA958DC6}"/>
              </a:ext>
            </a:extLst>
          </p:cNvPr>
          <p:cNvGrpSpPr/>
          <p:nvPr/>
        </p:nvGrpSpPr>
        <p:grpSpPr>
          <a:xfrm>
            <a:off x="2969568" y="6036242"/>
            <a:ext cx="432170" cy="370238"/>
            <a:chOff x="865439" y="6144280"/>
            <a:chExt cx="432170" cy="370238"/>
          </a:xfrm>
        </p:grpSpPr>
        <p:sp>
          <p:nvSpPr>
            <p:cNvPr id="604" name="타원 603">
              <a:extLst>
                <a:ext uri="{FF2B5EF4-FFF2-40B4-BE49-F238E27FC236}">
                  <a16:creationId xmlns:a16="http://schemas.microsoft.com/office/drawing/2014/main" id="{10780BAD-542D-4833-B67F-FC3955FB3CB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05" name="직사각형 604">
              <a:extLst>
                <a:ext uri="{FF2B5EF4-FFF2-40B4-BE49-F238E27FC236}">
                  <a16:creationId xmlns:a16="http://schemas.microsoft.com/office/drawing/2014/main" id="{46B87D12-4B74-49CC-A3B3-9C3F2A82437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06" name="그룹 605">
            <a:extLst>
              <a:ext uri="{FF2B5EF4-FFF2-40B4-BE49-F238E27FC236}">
                <a16:creationId xmlns:a16="http://schemas.microsoft.com/office/drawing/2014/main" id="{FA2943FB-1A45-4F9F-ABB9-E3D876890C59}"/>
              </a:ext>
            </a:extLst>
          </p:cNvPr>
          <p:cNvGrpSpPr/>
          <p:nvPr/>
        </p:nvGrpSpPr>
        <p:grpSpPr>
          <a:xfrm>
            <a:off x="3121968" y="6036242"/>
            <a:ext cx="432170" cy="370238"/>
            <a:chOff x="865439" y="6144280"/>
            <a:chExt cx="432170" cy="370238"/>
          </a:xfrm>
        </p:grpSpPr>
        <p:sp>
          <p:nvSpPr>
            <p:cNvPr id="607" name="타원 606">
              <a:extLst>
                <a:ext uri="{FF2B5EF4-FFF2-40B4-BE49-F238E27FC236}">
                  <a16:creationId xmlns:a16="http://schemas.microsoft.com/office/drawing/2014/main" id="{D6CBCEFE-CB2D-4777-A575-502A8EE8454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08" name="직사각형 607">
              <a:extLst>
                <a:ext uri="{FF2B5EF4-FFF2-40B4-BE49-F238E27FC236}">
                  <a16:creationId xmlns:a16="http://schemas.microsoft.com/office/drawing/2014/main" id="{BAB4FAFE-D07D-4B19-BBBB-1431DA5D9D39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09" name="그룹 608">
            <a:extLst>
              <a:ext uri="{FF2B5EF4-FFF2-40B4-BE49-F238E27FC236}">
                <a16:creationId xmlns:a16="http://schemas.microsoft.com/office/drawing/2014/main" id="{F23501B9-5FFF-4EC5-970A-4D8A86E0C995}"/>
              </a:ext>
            </a:extLst>
          </p:cNvPr>
          <p:cNvGrpSpPr/>
          <p:nvPr/>
        </p:nvGrpSpPr>
        <p:grpSpPr>
          <a:xfrm>
            <a:off x="3274368" y="6036242"/>
            <a:ext cx="432170" cy="370238"/>
            <a:chOff x="865439" y="6144280"/>
            <a:chExt cx="432170" cy="370238"/>
          </a:xfrm>
        </p:grpSpPr>
        <p:sp>
          <p:nvSpPr>
            <p:cNvPr id="610" name="타원 609">
              <a:extLst>
                <a:ext uri="{FF2B5EF4-FFF2-40B4-BE49-F238E27FC236}">
                  <a16:creationId xmlns:a16="http://schemas.microsoft.com/office/drawing/2014/main" id="{5BF8E25A-4DF3-48B8-A73B-7C1C28DE6FC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11" name="직사각형 610">
              <a:extLst>
                <a:ext uri="{FF2B5EF4-FFF2-40B4-BE49-F238E27FC236}">
                  <a16:creationId xmlns:a16="http://schemas.microsoft.com/office/drawing/2014/main" id="{7D1EE01D-BC87-4A0C-ADFF-A03DC3F89CD1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12" name="그룹 611">
            <a:extLst>
              <a:ext uri="{FF2B5EF4-FFF2-40B4-BE49-F238E27FC236}">
                <a16:creationId xmlns:a16="http://schemas.microsoft.com/office/drawing/2014/main" id="{C7EBAE6F-FB99-468E-AA16-E3D9B5B84B21}"/>
              </a:ext>
            </a:extLst>
          </p:cNvPr>
          <p:cNvGrpSpPr/>
          <p:nvPr/>
        </p:nvGrpSpPr>
        <p:grpSpPr>
          <a:xfrm>
            <a:off x="3426768" y="6036242"/>
            <a:ext cx="432170" cy="370238"/>
            <a:chOff x="865439" y="6144280"/>
            <a:chExt cx="432170" cy="370238"/>
          </a:xfrm>
        </p:grpSpPr>
        <p:sp>
          <p:nvSpPr>
            <p:cNvPr id="613" name="타원 612">
              <a:extLst>
                <a:ext uri="{FF2B5EF4-FFF2-40B4-BE49-F238E27FC236}">
                  <a16:creationId xmlns:a16="http://schemas.microsoft.com/office/drawing/2014/main" id="{0B6ECA5A-628E-4E62-9B2A-7E6CA8D0CB57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14" name="직사각형 613">
              <a:extLst>
                <a:ext uri="{FF2B5EF4-FFF2-40B4-BE49-F238E27FC236}">
                  <a16:creationId xmlns:a16="http://schemas.microsoft.com/office/drawing/2014/main" id="{FBED69B0-5441-4AED-8484-3804D9CBCD47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15" name="그룹 614">
            <a:extLst>
              <a:ext uri="{FF2B5EF4-FFF2-40B4-BE49-F238E27FC236}">
                <a16:creationId xmlns:a16="http://schemas.microsoft.com/office/drawing/2014/main" id="{A946EF02-2720-4F94-BF10-EF8F78F1B206}"/>
              </a:ext>
            </a:extLst>
          </p:cNvPr>
          <p:cNvGrpSpPr/>
          <p:nvPr/>
        </p:nvGrpSpPr>
        <p:grpSpPr>
          <a:xfrm>
            <a:off x="3579168" y="6036242"/>
            <a:ext cx="432170" cy="370238"/>
            <a:chOff x="865439" y="6144280"/>
            <a:chExt cx="432170" cy="370238"/>
          </a:xfrm>
        </p:grpSpPr>
        <p:sp>
          <p:nvSpPr>
            <p:cNvPr id="616" name="타원 615">
              <a:extLst>
                <a:ext uri="{FF2B5EF4-FFF2-40B4-BE49-F238E27FC236}">
                  <a16:creationId xmlns:a16="http://schemas.microsoft.com/office/drawing/2014/main" id="{5D01910B-F13E-4F85-91AC-B31DC4409D17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17" name="직사각형 616">
              <a:extLst>
                <a:ext uri="{FF2B5EF4-FFF2-40B4-BE49-F238E27FC236}">
                  <a16:creationId xmlns:a16="http://schemas.microsoft.com/office/drawing/2014/main" id="{8DF3DD19-4E10-4CAC-A79D-801E253FDC1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18" name="그룹 617">
            <a:extLst>
              <a:ext uri="{FF2B5EF4-FFF2-40B4-BE49-F238E27FC236}">
                <a16:creationId xmlns:a16="http://schemas.microsoft.com/office/drawing/2014/main" id="{5076B4A4-F9DE-419E-9951-2AE57E3D2D35}"/>
              </a:ext>
            </a:extLst>
          </p:cNvPr>
          <p:cNvGrpSpPr/>
          <p:nvPr/>
        </p:nvGrpSpPr>
        <p:grpSpPr>
          <a:xfrm>
            <a:off x="3731568" y="6036242"/>
            <a:ext cx="432170" cy="370238"/>
            <a:chOff x="865439" y="6144280"/>
            <a:chExt cx="432170" cy="370238"/>
          </a:xfrm>
        </p:grpSpPr>
        <p:sp>
          <p:nvSpPr>
            <p:cNvPr id="619" name="타원 618">
              <a:extLst>
                <a:ext uri="{FF2B5EF4-FFF2-40B4-BE49-F238E27FC236}">
                  <a16:creationId xmlns:a16="http://schemas.microsoft.com/office/drawing/2014/main" id="{EF59B66F-013D-470F-9974-01467930D98E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20" name="직사각형 619">
              <a:extLst>
                <a:ext uri="{FF2B5EF4-FFF2-40B4-BE49-F238E27FC236}">
                  <a16:creationId xmlns:a16="http://schemas.microsoft.com/office/drawing/2014/main" id="{A4248325-687A-4063-85A2-A01452A9DC3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21" name="그룹 620">
            <a:extLst>
              <a:ext uri="{FF2B5EF4-FFF2-40B4-BE49-F238E27FC236}">
                <a16:creationId xmlns:a16="http://schemas.microsoft.com/office/drawing/2014/main" id="{DE6903BB-10C9-48A6-ADFC-4C087940F1A7}"/>
              </a:ext>
            </a:extLst>
          </p:cNvPr>
          <p:cNvGrpSpPr/>
          <p:nvPr/>
        </p:nvGrpSpPr>
        <p:grpSpPr>
          <a:xfrm>
            <a:off x="3883968" y="6036242"/>
            <a:ext cx="432170" cy="370238"/>
            <a:chOff x="865439" y="6144280"/>
            <a:chExt cx="432170" cy="370238"/>
          </a:xfrm>
        </p:grpSpPr>
        <p:sp>
          <p:nvSpPr>
            <p:cNvPr id="622" name="타원 621">
              <a:extLst>
                <a:ext uri="{FF2B5EF4-FFF2-40B4-BE49-F238E27FC236}">
                  <a16:creationId xmlns:a16="http://schemas.microsoft.com/office/drawing/2014/main" id="{86307105-0E67-46DF-800A-894A29728713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23" name="직사각형 622">
              <a:extLst>
                <a:ext uri="{FF2B5EF4-FFF2-40B4-BE49-F238E27FC236}">
                  <a16:creationId xmlns:a16="http://schemas.microsoft.com/office/drawing/2014/main" id="{92BCCFED-AE40-4478-B26A-40C14D6F9C6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24" name="그룹 623">
            <a:extLst>
              <a:ext uri="{FF2B5EF4-FFF2-40B4-BE49-F238E27FC236}">
                <a16:creationId xmlns:a16="http://schemas.microsoft.com/office/drawing/2014/main" id="{1FB5CC61-EB7E-4B25-8262-BF09F85446FD}"/>
              </a:ext>
            </a:extLst>
          </p:cNvPr>
          <p:cNvGrpSpPr/>
          <p:nvPr/>
        </p:nvGrpSpPr>
        <p:grpSpPr>
          <a:xfrm>
            <a:off x="4036368" y="6036242"/>
            <a:ext cx="432170" cy="370238"/>
            <a:chOff x="865439" y="6144280"/>
            <a:chExt cx="432170" cy="370238"/>
          </a:xfrm>
        </p:grpSpPr>
        <p:sp>
          <p:nvSpPr>
            <p:cNvPr id="625" name="타원 624">
              <a:extLst>
                <a:ext uri="{FF2B5EF4-FFF2-40B4-BE49-F238E27FC236}">
                  <a16:creationId xmlns:a16="http://schemas.microsoft.com/office/drawing/2014/main" id="{414E002D-57B6-4FE1-8C4E-3E034CFABE8F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26" name="직사각형 625">
              <a:extLst>
                <a:ext uri="{FF2B5EF4-FFF2-40B4-BE49-F238E27FC236}">
                  <a16:creationId xmlns:a16="http://schemas.microsoft.com/office/drawing/2014/main" id="{BFE4425D-C700-4A11-8AFB-F74379C3643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27" name="그룹 626">
            <a:extLst>
              <a:ext uri="{FF2B5EF4-FFF2-40B4-BE49-F238E27FC236}">
                <a16:creationId xmlns:a16="http://schemas.microsoft.com/office/drawing/2014/main" id="{3D44E409-5ACF-4B5E-AC6E-0778757AF05D}"/>
              </a:ext>
            </a:extLst>
          </p:cNvPr>
          <p:cNvGrpSpPr/>
          <p:nvPr/>
        </p:nvGrpSpPr>
        <p:grpSpPr>
          <a:xfrm>
            <a:off x="1293168" y="6188642"/>
            <a:ext cx="432170" cy="370238"/>
            <a:chOff x="865439" y="6144280"/>
            <a:chExt cx="432170" cy="370238"/>
          </a:xfrm>
        </p:grpSpPr>
        <p:sp>
          <p:nvSpPr>
            <p:cNvPr id="628" name="타원 627">
              <a:extLst>
                <a:ext uri="{FF2B5EF4-FFF2-40B4-BE49-F238E27FC236}">
                  <a16:creationId xmlns:a16="http://schemas.microsoft.com/office/drawing/2014/main" id="{BF4B2A29-8EB8-4B62-A0FE-EFC1FABE9829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29" name="직사각형 628">
              <a:extLst>
                <a:ext uri="{FF2B5EF4-FFF2-40B4-BE49-F238E27FC236}">
                  <a16:creationId xmlns:a16="http://schemas.microsoft.com/office/drawing/2014/main" id="{FD3EDE5A-E994-4EC2-8C0B-7D858238301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30" name="그룹 629">
            <a:extLst>
              <a:ext uri="{FF2B5EF4-FFF2-40B4-BE49-F238E27FC236}">
                <a16:creationId xmlns:a16="http://schemas.microsoft.com/office/drawing/2014/main" id="{B6088091-AB6A-4EC5-8CE5-4BEBF50479FF}"/>
              </a:ext>
            </a:extLst>
          </p:cNvPr>
          <p:cNvGrpSpPr/>
          <p:nvPr/>
        </p:nvGrpSpPr>
        <p:grpSpPr>
          <a:xfrm>
            <a:off x="1445568" y="6188642"/>
            <a:ext cx="432170" cy="370238"/>
            <a:chOff x="865439" y="6144280"/>
            <a:chExt cx="432170" cy="370238"/>
          </a:xfrm>
        </p:grpSpPr>
        <p:sp>
          <p:nvSpPr>
            <p:cNvPr id="631" name="타원 630">
              <a:extLst>
                <a:ext uri="{FF2B5EF4-FFF2-40B4-BE49-F238E27FC236}">
                  <a16:creationId xmlns:a16="http://schemas.microsoft.com/office/drawing/2014/main" id="{935AB724-E6AB-4A5C-AE59-D529B293213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32" name="직사각형 631">
              <a:extLst>
                <a:ext uri="{FF2B5EF4-FFF2-40B4-BE49-F238E27FC236}">
                  <a16:creationId xmlns:a16="http://schemas.microsoft.com/office/drawing/2014/main" id="{B909827D-BEDF-4BA8-A497-D2D204B920FF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33" name="그룹 632">
            <a:extLst>
              <a:ext uri="{FF2B5EF4-FFF2-40B4-BE49-F238E27FC236}">
                <a16:creationId xmlns:a16="http://schemas.microsoft.com/office/drawing/2014/main" id="{196A4BD6-CF42-4552-AD98-D43BEB5CA493}"/>
              </a:ext>
            </a:extLst>
          </p:cNvPr>
          <p:cNvGrpSpPr/>
          <p:nvPr/>
        </p:nvGrpSpPr>
        <p:grpSpPr>
          <a:xfrm>
            <a:off x="1597968" y="6188642"/>
            <a:ext cx="432170" cy="370238"/>
            <a:chOff x="865439" y="6144280"/>
            <a:chExt cx="432170" cy="370238"/>
          </a:xfrm>
        </p:grpSpPr>
        <p:sp>
          <p:nvSpPr>
            <p:cNvPr id="634" name="타원 633">
              <a:extLst>
                <a:ext uri="{FF2B5EF4-FFF2-40B4-BE49-F238E27FC236}">
                  <a16:creationId xmlns:a16="http://schemas.microsoft.com/office/drawing/2014/main" id="{C27EC525-F1FF-4973-90C6-462BA85BF675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35" name="직사각형 634">
              <a:extLst>
                <a:ext uri="{FF2B5EF4-FFF2-40B4-BE49-F238E27FC236}">
                  <a16:creationId xmlns:a16="http://schemas.microsoft.com/office/drawing/2014/main" id="{FA153C3A-4D39-400A-9672-09D1BD68554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36" name="그룹 635">
            <a:extLst>
              <a:ext uri="{FF2B5EF4-FFF2-40B4-BE49-F238E27FC236}">
                <a16:creationId xmlns:a16="http://schemas.microsoft.com/office/drawing/2014/main" id="{9B607C63-BB94-4AE9-AD36-74546FB0BD80}"/>
              </a:ext>
            </a:extLst>
          </p:cNvPr>
          <p:cNvGrpSpPr/>
          <p:nvPr/>
        </p:nvGrpSpPr>
        <p:grpSpPr>
          <a:xfrm>
            <a:off x="1750368" y="6188642"/>
            <a:ext cx="432170" cy="370238"/>
            <a:chOff x="865439" y="6144280"/>
            <a:chExt cx="432170" cy="370238"/>
          </a:xfrm>
        </p:grpSpPr>
        <p:sp>
          <p:nvSpPr>
            <p:cNvPr id="637" name="타원 636">
              <a:extLst>
                <a:ext uri="{FF2B5EF4-FFF2-40B4-BE49-F238E27FC236}">
                  <a16:creationId xmlns:a16="http://schemas.microsoft.com/office/drawing/2014/main" id="{97F1AF20-A0D5-4FEE-B711-010049FDDAF9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38" name="직사각형 637">
              <a:extLst>
                <a:ext uri="{FF2B5EF4-FFF2-40B4-BE49-F238E27FC236}">
                  <a16:creationId xmlns:a16="http://schemas.microsoft.com/office/drawing/2014/main" id="{AFC9E159-11DA-46DA-9A6B-97828EDF8C55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39" name="그룹 638">
            <a:extLst>
              <a:ext uri="{FF2B5EF4-FFF2-40B4-BE49-F238E27FC236}">
                <a16:creationId xmlns:a16="http://schemas.microsoft.com/office/drawing/2014/main" id="{949229D5-C99D-4632-AA89-C00FB3AAA321}"/>
              </a:ext>
            </a:extLst>
          </p:cNvPr>
          <p:cNvGrpSpPr/>
          <p:nvPr/>
        </p:nvGrpSpPr>
        <p:grpSpPr>
          <a:xfrm>
            <a:off x="1902768" y="6188642"/>
            <a:ext cx="432170" cy="370238"/>
            <a:chOff x="865439" y="6144280"/>
            <a:chExt cx="432170" cy="370238"/>
          </a:xfrm>
        </p:grpSpPr>
        <p:sp>
          <p:nvSpPr>
            <p:cNvPr id="640" name="타원 639">
              <a:extLst>
                <a:ext uri="{FF2B5EF4-FFF2-40B4-BE49-F238E27FC236}">
                  <a16:creationId xmlns:a16="http://schemas.microsoft.com/office/drawing/2014/main" id="{9BCA4319-9DC0-4BFB-A9B7-5420BEEBAF2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41" name="직사각형 640">
              <a:extLst>
                <a:ext uri="{FF2B5EF4-FFF2-40B4-BE49-F238E27FC236}">
                  <a16:creationId xmlns:a16="http://schemas.microsoft.com/office/drawing/2014/main" id="{969B393C-722A-421B-99D1-85491F96AFD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42" name="그룹 641">
            <a:extLst>
              <a:ext uri="{FF2B5EF4-FFF2-40B4-BE49-F238E27FC236}">
                <a16:creationId xmlns:a16="http://schemas.microsoft.com/office/drawing/2014/main" id="{81960A24-BFFB-4B80-8373-50FFA80E0042}"/>
              </a:ext>
            </a:extLst>
          </p:cNvPr>
          <p:cNvGrpSpPr/>
          <p:nvPr/>
        </p:nvGrpSpPr>
        <p:grpSpPr>
          <a:xfrm>
            <a:off x="2055168" y="6188642"/>
            <a:ext cx="432170" cy="370238"/>
            <a:chOff x="865439" y="6144280"/>
            <a:chExt cx="432170" cy="370238"/>
          </a:xfrm>
        </p:grpSpPr>
        <p:sp>
          <p:nvSpPr>
            <p:cNvPr id="643" name="타원 642">
              <a:extLst>
                <a:ext uri="{FF2B5EF4-FFF2-40B4-BE49-F238E27FC236}">
                  <a16:creationId xmlns:a16="http://schemas.microsoft.com/office/drawing/2014/main" id="{71788326-B43D-416F-B9C8-A0E6323B02A4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44" name="직사각형 643">
              <a:extLst>
                <a:ext uri="{FF2B5EF4-FFF2-40B4-BE49-F238E27FC236}">
                  <a16:creationId xmlns:a16="http://schemas.microsoft.com/office/drawing/2014/main" id="{EDA20201-388A-49D5-90D2-537205282C59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45" name="그룹 644">
            <a:extLst>
              <a:ext uri="{FF2B5EF4-FFF2-40B4-BE49-F238E27FC236}">
                <a16:creationId xmlns:a16="http://schemas.microsoft.com/office/drawing/2014/main" id="{1E2BD6F9-1CC5-451D-9D92-D08BB61210C7}"/>
              </a:ext>
            </a:extLst>
          </p:cNvPr>
          <p:cNvGrpSpPr/>
          <p:nvPr/>
        </p:nvGrpSpPr>
        <p:grpSpPr>
          <a:xfrm>
            <a:off x="2207568" y="6188642"/>
            <a:ext cx="432170" cy="370238"/>
            <a:chOff x="865439" y="6144280"/>
            <a:chExt cx="432170" cy="370238"/>
          </a:xfrm>
        </p:grpSpPr>
        <p:sp>
          <p:nvSpPr>
            <p:cNvPr id="646" name="타원 645">
              <a:extLst>
                <a:ext uri="{FF2B5EF4-FFF2-40B4-BE49-F238E27FC236}">
                  <a16:creationId xmlns:a16="http://schemas.microsoft.com/office/drawing/2014/main" id="{36A54706-3163-4267-9FA5-7C18332CE951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47" name="직사각형 646">
              <a:extLst>
                <a:ext uri="{FF2B5EF4-FFF2-40B4-BE49-F238E27FC236}">
                  <a16:creationId xmlns:a16="http://schemas.microsoft.com/office/drawing/2014/main" id="{23290F36-9F19-4B05-8F7C-6DFD06955EEB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48" name="그룹 647">
            <a:extLst>
              <a:ext uri="{FF2B5EF4-FFF2-40B4-BE49-F238E27FC236}">
                <a16:creationId xmlns:a16="http://schemas.microsoft.com/office/drawing/2014/main" id="{FA099E6E-164D-44B0-A587-7C2AC371E994}"/>
              </a:ext>
            </a:extLst>
          </p:cNvPr>
          <p:cNvGrpSpPr/>
          <p:nvPr/>
        </p:nvGrpSpPr>
        <p:grpSpPr>
          <a:xfrm>
            <a:off x="2359968" y="6188642"/>
            <a:ext cx="432170" cy="370238"/>
            <a:chOff x="865439" y="6144280"/>
            <a:chExt cx="432170" cy="370238"/>
          </a:xfrm>
        </p:grpSpPr>
        <p:sp>
          <p:nvSpPr>
            <p:cNvPr id="649" name="타원 648">
              <a:extLst>
                <a:ext uri="{FF2B5EF4-FFF2-40B4-BE49-F238E27FC236}">
                  <a16:creationId xmlns:a16="http://schemas.microsoft.com/office/drawing/2014/main" id="{0039F86D-74AC-433B-879B-A2918738B9B8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50" name="직사각형 649">
              <a:extLst>
                <a:ext uri="{FF2B5EF4-FFF2-40B4-BE49-F238E27FC236}">
                  <a16:creationId xmlns:a16="http://schemas.microsoft.com/office/drawing/2014/main" id="{C6157639-7EAD-479A-9AEC-94D857D2A5D1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51" name="그룹 650">
            <a:extLst>
              <a:ext uri="{FF2B5EF4-FFF2-40B4-BE49-F238E27FC236}">
                <a16:creationId xmlns:a16="http://schemas.microsoft.com/office/drawing/2014/main" id="{C8F28D11-C45D-4477-98C7-97844A71399F}"/>
              </a:ext>
            </a:extLst>
          </p:cNvPr>
          <p:cNvGrpSpPr/>
          <p:nvPr/>
        </p:nvGrpSpPr>
        <p:grpSpPr>
          <a:xfrm>
            <a:off x="2512368" y="6188642"/>
            <a:ext cx="432170" cy="370238"/>
            <a:chOff x="865439" y="6144280"/>
            <a:chExt cx="432170" cy="370238"/>
          </a:xfrm>
        </p:grpSpPr>
        <p:sp>
          <p:nvSpPr>
            <p:cNvPr id="652" name="타원 651">
              <a:extLst>
                <a:ext uri="{FF2B5EF4-FFF2-40B4-BE49-F238E27FC236}">
                  <a16:creationId xmlns:a16="http://schemas.microsoft.com/office/drawing/2014/main" id="{50023D00-817F-49A5-B2E6-121FAB6AACB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53" name="직사각형 652">
              <a:extLst>
                <a:ext uri="{FF2B5EF4-FFF2-40B4-BE49-F238E27FC236}">
                  <a16:creationId xmlns:a16="http://schemas.microsoft.com/office/drawing/2014/main" id="{B6D05F5B-0E05-4E59-A2C1-116B7EA2D62F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54" name="그룹 653">
            <a:extLst>
              <a:ext uri="{FF2B5EF4-FFF2-40B4-BE49-F238E27FC236}">
                <a16:creationId xmlns:a16="http://schemas.microsoft.com/office/drawing/2014/main" id="{114CC3D2-36F5-4CDB-A35A-C18AE9346315}"/>
              </a:ext>
            </a:extLst>
          </p:cNvPr>
          <p:cNvGrpSpPr/>
          <p:nvPr/>
        </p:nvGrpSpPr>
        <p:grpSpPr>
          <a:xfrm>
            <a:off x="2664768" y="6188642"/>
            <a:ext cx="432170" cy="370238"/>
            <a:chOff x="865439" y="6144280"/>
            <a:chExt cx="432170" cy="370238"/>
          </a:xfrm>
        </p:grpSpPr>
        <p:sp>
          <p:nvSpPr>
            <p:cNvPr id="655" name="타원 654">
              <a:extLst>
                <a:ext uri="{FF2B5EF4-FFF2-40B4-BE49-F238E27FC236}">
                  <a16:creationId xmlns:a16="http://schemas.microsoft.com/office/drawing/2014/main" id="{F7C0F9A5-8204-42C4-A8FE-2F9C48AE435D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56" name="직사각형 655">
              <a:extLst>
                <a:ext uri="{FF2B5EF4-FFF2-40B4-BE49-F238E27FC236}">
                  <a16:creationId xmlns:a16="http://schemas.microsoft.com/office/drawing/2014/main" id="{4D1658B7-B32F-4C2F-B9F7-77D5E22DEBAA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57" name="그룹 656">
            <a:extLst>
              <a:ext uri="{FF2B5EF4-FFF2-40B4-BE49-F238E27FC236}">
                <a16:creationId xmlns:a16="http://schemas.microsoft.com/office/drawing/2014/main" id="{A078B884-A2B8-46CA-8185-DA29659C25DD}"/>
              </a:ext>
            </a:extLst>
          </p:cNvPr>
          <p:cNvGrpSpPr/>
          <p:nvPr/>
        </p:nvGrpSpPr>
        <p:grpSpPr>
          <a:xfrm>
            <a:off x="2817168" y="6188642"/>
            <a:ext cx="432170" cy="370238"/>
            <a:chOff x="865439" y="6144280"/>
            <a:chExt cx="432170" cy="370238"/>
          </a:xfrm>
        </p:grpSpPr>
        <p:sp>
          <p:nvSpPr>
            <p:cNvPr id="658" name="타원 657">
              <a:extLst>
                <a:ext uri="{FF2B5EF4-FFF2-40B4-BE49-F238E27FC236}">
                  <a16:creationId xmlns:a16="http://schemas.microsoft.com/office/drawing/2014/main" id="{4CC286F6-9E23-4DCA-857B-B7D183F87211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59" name="직사각형 658">
              <a:extLst>
                <a:ext uri="{FF2B5EF4-FFF2-40B4-BE49-F238E27FC236}">
                  <a16:creationId xmlns:a16="http://schemas.microsoft.com/office/drawing/2014/main" id="{240438C4-A42F-49F1-B19C-B28617A19C3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60" name="그룹 659">
            <a:extLst>
              <a:ext uri="{FF2B5EF4-FFF2-40B4-BE49-F238E27FC236}">
                <a16:creationId xmlns:a16="http://schemas.microsoft.com/office/drawing/2014/main" id="{F6EB90C5-0E6A-4EAC-8A7B-39707F67A5FE}"/>
              </a:ext>
            </a:extLst>
          </p:cNvPr>
          <p:cNvGrpSpPr/>
          <p:nvPr/>
        </p:nvGrpSpPr>
        <p:grpSpPr>
          <a:xfrm>
            <a:off x="2969568" y="6188642"/>
            <a:ext cx="432170" cy="370238"/>
            <a:chOff x="865439" y="6144280"/>
            <a:chExt cx="432170" cy="370238"/>
          </a:xfrm>
        </p:grpSpPr>
        <p:sp>
          <p:nvSpPr>
            <p:cNvPr id="661" name="타원 660">
              <a:extLst>
                <a:ext uri="{FF2B5EF4-FFF2-40B4-BE49-F238E27FC236}">
                  <a16:creationId xmlns:a16="http://schemas.microsoft.com/office/drawing/2014/main" id="{EDF85C39-4D64-484D-AE74-CEC119877EF6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62" name="직사각형 661">
              <a:extLst>
                <a:ext uri="{FF2B5EF4-FFF2-40B4-BE49-F238E27FC236}">
                  <a16:creationId xmlns:a16="http://schemas.microsoft.com/office/drawing/2014/main" id="{B51AB565-B000-46EF-9D61-EC910EB786D8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63" name="그룹 662">
            <a:extLst>
              <a:ext uri="{FF2B5EF4-FFF2-40B4-BE49-F238E27FC236}">
                <a16:creationId xmlns:a16="http://schemas.microsoft.com/office/drawing/2014/main" id="{1AB3C79B-96C6-4DD7-935E-74BB4645648B}"/>
              </a:ext>
            </a:extLst>
          </p:cNvPr>
          <p:cNvGrpSpPr/>
          <p:nvPr/>
        </p:nvGrpSpPr>
        <p:grpSpPr>
          <a:xfrm>
            <a:off x="3121968" y="6188642"/>
            <a:ext cx="432170" cy="370238"/>
            <a:chOff x="865439" y="6144280"/>
            <a:chExt cx="432170" cy="370238"/>
          </a:xfrm>
        </p:grpSpPr>
        <p:sp>
          <p:nvSpPr>
            <p:cNvPr id="664" name="타원 663">
              <a:extLst>
                <a:ext uri="{FF2B5EF4-FFF2-40B4-BE49-F238E27FC236}">
                  <a16:creationId xmlns:a16="http://schemas.microsoft.com/office/drawing/2014/main" id="{60120462-3FC3-4A91-9A3D-8873002BD19E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65" name="직사각형 664">
              <a:extLst>
                <a:ext uri="{FF2B5EF4-FFF2-40B4-BE49-F238E27FC236}">
                  <a16:creationId xmlns:a16="http://schemas.microsoft.com/office/drawing/2014/main" id="{0578E43A-BD18-4539-9344-0F5B5D5CFAC6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66" name="그룹 665">
            <a:extLst>
              <a:ext uri="{FF2B5EF4-FFF2-40B4-BE49-F238E27FC236}">
                <a16:creationId xmlns:a16="http://schemas.microsoft.com/office/drawing/2014/main" id="{A8C48E0D-7F2E-430F-A8EF-C281A85307BB}"/>
              </a:ext>
            </a:extLst>
          </p:cNvPr>
          <p:cNvGrpSpPr/>
          <p:nvPr/>
        </p:nvGrpSpPr>
        <p:grpSpPr>
          <a:xfrm>
            <a:off x="3274368" y="6188642"/>
            <a:ext cx="432170" cy="370238"/>
            <a:chOff x="865439" y="6144280"/>
            <a:chExt cx="432170" cy="370238"/>
          </a:xfrm>
        </p:grpSpPr>
        <p:sp>
          <p:nvSpPr>
            <p:cNvPr id="667" name="타원 666">
              <a:extLst>
                <a:ext uri="{FF2B5EF4-FFF2-40B4-BE49-F238E27FC236}">
                  <a16:creationId xmlns:a16="http://schemas.microsoft.com/office/drawing/2014/main" id="{4DE92513-8BD2-4034-8DE2-2B0194D3F41A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68" name="직사각형 667">
              <a:extLst>
                <a:ext uri="{FF2B5EF4-FFF2-40B4-BE49-F238E27FC236}">
                  <a16:creationId xmlns:a16="http://schemas.microsoft.com/office/drawing/2014/main" id="{B5615955-D636-477E-8D63-D27A2C35DB6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69" name="그룹 668">
            <a:extLst>
              <a:ext uri="{FF2B5EF4-FFF2-40B4-BE49-F238E27FC236}">
                <a16:creationId xmlns:a16="http://schemas.microsoft.com/office/drawing/2014/main" id="{EEA5CFFD-4AB0-4FF2-92B8-AF11D7667823}"/>
              </a:ext>
            </a:extLst>
          </p:cNvPr>
          <p:cNvGrpSpPr/>
          <p:nvPr/>
        </p:nvGrpSpPr>
        <p:grpSpPr>
          <a:xfrm>
            <a:off x="3426768" y="6188642"/>
            <a:ext cx="432170" cy="370238"/>
            <a:chOff x="865439" y="6144280"/>
            <a:chExt cx="432170" cy="370238"/>
          </a:xfrm>
        </p:grpSpPr>
        <p:sp>
          <p:nvSpPr>
            <p:cNvPr id="670" name="타원 669">
              <a:extLst>
                <a:ext uri="{FF2B5EF4-FFF2-40B4-BE49-F238E27FC236}">
                  <a16:creationId xmlns:a16="http://schemas.microsoft.com/office/drawing/2014/main" id="{7762B3AC-A5FE-4C1C-90E2-A1E706CB3F12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71" name="직사각형 670">
              <a:extLst>
                <a:ext uri="{FF2B5EF4-FFF2-40B4-BE49-F238E27FC236}">
                  <a16:creationId xmlns:a16="http://schemas.microsoft.com/office/drawing/2014/main" id="{E3660B6D-68F4-43CA-B3BB-8B8DB0C3A46E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72" name="그룹 671">
            <a:extLst>
              <a:ext uri="{FF2B5EF4-FFF2-40B4-BE49-F238E27FC236}">
                <a16:creationId xmlns:a16="http://schemas.microsoft.com/office/drawing/2014/main" id="{5A468CB2-B5EB-4524-B63F-0D6C2C5A9734}"/>
              </a:ext>
            </a:extLst>
          </p:cNvPr>
          <p:cNvGrpSpPr/>
          <p:nvPr/>
        </p:nvGrpSpPr>
        <p:grpSpPr>
          <a:xfrm>
            <a:off x="3579168" y="6188642"/>
            <a:ext cx="432170" cy="370238"/>
            <a:chOff x="865439" y="6144280"/>
            <a:chExt cx="432170" cy="370238"/>
          </a:xfrm>
        </p:grpSpPr>
        <p:sp>
          <p:nvSpPr>
            <p:cNvPr id="673" name="타원 672">
              <a:extLst>
                <a:ext uri="{FF2B5EF4-FFF2-40B4-BE49-F238E27FC236}">
                  <a16:creationId xmlns:a16="http://schemas.microsoft.com/office/drawing/2014/main" id="{3068A24A-1C25-48E5-8DE7-8C62471168FB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74" name="직사각형 673">
              <a:extLst>
                <a:ext uri="{FF2B5EF4-FFF2-40B4-BE49-F238E27FC236}">
                  <a16:creationId xmlns:a16="http://schemas.microsoft.com/office/drawing/2014/main" id="{599E30E9-4BED-48DD-BF94-7346D6646C42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75" name="그룹 674">
            <a:extLst>
              <a:ext uri="{FF2B5EF4-FFF2-40B4-BE49-F238E27FC236}">
                <a16:creationId xmlns:a16="http://schemas.microsoft.com/office/drawing/2014/main" id="{B3CE7FB0-BBBC-4838-8657-E341B2CEB48F}"/>
              </a:ext>
            </a:extLst>
          </p:cNvPr>
          <p:cNvGrpSpPr/>
          <p:nvPr/>
        </p:nvGrpSpPr>
        <p:grpSpPr>
          <a:xfrm>
            <a:off x="3731568" y="6188642"/>
            <a:ext cx="432170" cy="370238"/>
            <a:chOff x="865439" y="6144280"/>
            <a:chExt cx="432170" cy="370238"/>
          </a:xfrm>
        </p:grpSpPr>
        <p:sp>
          <p:nvSpPr>
            <p:cNvPr id="676" name="타원 675">
              <a:extLst>
                <a:ext uri="{FF2B5EF4-FFF2-40B4-BE49-F238E27FC236}">
                  <a16:creationId xmlns:a16="http://schemas.microsoft.com/office/drawing/2014/main" id="{4273B5D5-4A7F-41F0-BD3A-F72660DB1D0C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77" name="직사각형 676">
              <a:extLst>
                <a:ext uri="{FF2B5EF4-FFF2-40B4-BE49-F238E27FC236}">
                  <a16:creationId xmlns:a16="http://schemas.microsoft.com/office/drawing/2014/main" id="{6CFC03B2-B041-401F-9B81-5ED303AA413C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78" name="그룹 677">
            <a:extLst>
              <a:ext uri="{FF2B5EF4-FFF2-40B4-BE49-F238E27FC236}">
                <a16:creationId xmlns:a16="http://schemas.microsoft.com/office/drawing/2014/main" id="{9411573C-2305-4C49-8BEB-9B2E66816A4F}"/>
              </a:ext>
            </a:extLst>
          </p:cNvPr>
          <p:cNvGrpSpPr/>
          <p:nvPr/>
        </p:nvGrpSpPr>
        <p:grpSpPr>
          <a:xfrm>
            <a:off x="3883968" y="6188642"/>
            <a:ext cx="432170" cy="370238"/>
            <a:chOff x="865439" y="6144280"/>
            <a:chExt cx="432170" cy="370238"/>
          </a:xfrm>
        </p:grpSpPr>
        <p:sp>
          <p:nvSpPr>
            <p:cNvPr id="679" name="타원 678">
              <a:extLst>
                <a:ext uri="{FF2B5EF4-FFF2-40B4-BE49-F238E27FC236}">
                  <a16:creationId xmlns:a16="http://schemas.microsoft.com/office/drawing/2014/main" id="{2D7E7979-C4A8-434C-BE63-535A59C43F99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80" name="직사각형 679">
              <a:extLst>
                <a:ext uri="{FF2B5EF4-FFF2-40B4-BE49-F238E27FC236}">
                  <a16:creationId xmlns:a16="http://schemas.microsoft.com/office/drawing/2014/main" id="{A0B7B7A5-6D71-4247-A3F7-3A72FBEC02CD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81" name="그룹 680">
            <a:extLst>
              <a:ext uri="{FF2B5EF4-FFF2-40B4-BE49-F238E27FC236}">
                <a16:creationId xmlns:a16="http://schemas.microsoft.com/office/drawing/2014/main" id="{4DF19D45-4629-44FC-B4D5-09F845269EE2}"/>
              </a:ext>
            </a:extLst>
          </p:cNvPr>
          <p:cNvGrpSpPr/>
          <p:nvPr/>
        </p:nvGrpSpPr>
        <p:grpSpPr>
          <a:xfrm>
            <a:off x="4036368" y="6188642"/>
            <a:ext cx="432170" cy="370238"/>
            <a:chOff x="865439" y="6144280"/>
            <a:chExt cx="432170" cy="370238"/>
          </a:xfrm>
        </p:grpSpPr>
        <p:sp>
          <p:nvSpPr>
            <p:cNvPr id="682" name="타원 681">
              <a:extLst>
                <a:ext uri="{FF2B5EF4-FFF2-40B4-BE49-F238E27FC236}">
                  <a16:creationId xmlns:a16="http://schemas.microsoft.com/office/drawing/2014/main" id="{40F93FD6-0EC3-4D6A-A1E5-9DD1C051EC3E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83" name="직사각형 682">
              <a:extLst>
                <a:ext uri="{FF2B5EF4-FFF2-40B4-BE49-F238E27FC236}">
                  <a16:creationId xmlns:a16="http://schemas.microsoft.com/office/drawing/2014/main" id="{5F3D3ABB-013D-4232-9561-8C019B23B15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  <p:grpSp>
        <p:nvGrpSpPr>
          <p:cNvPr id="684" name="그룹 683">
            <a:extLst>
              <a:ext uri="{FF2B5EF4-FFF2-40B4-BE49-F238E27FC236}">
                <a16:creationId xmlns:a16="http://schemas.microsoft.com/office/drawing/2014/main" id="{8E54DDD3-E697-43A5-B4F7-A141E74CAB0E}"/>
              </a:ext>
            </a:extLst>
          </p:cNvPr>
          <p:cNvGrpSpPr/>
          <p:nvPr/>
        </p:nvGrpSpPr>
        <p:grpSpPr>
          <a:xfrm>
            <a:off x="4188768" y="6188642"/>
            <a:ext cx="432170" cy="370238"/>
            <a:chOff x="865439" y="6144280"/>
            <a:chExt cx="432170" cy="370238"/>
          </a:xfrm>
        </p:grpSpPr>
        <p:sp>
          <p:nvSpPr>
            <p:cNvPr id="685" name="타원 684">
              <a:extLst>
                <a:ext uri="{FF2B5EF4-FFF2-40B4-BE49-F238E27FC236}">
                  <a16:creationId xmlns:a16="http://schemas.microsoft.com/office/drawing/2014/main" id="{E9701400-DD25-4829-B864-1BB5DD827BEB}"/>
                </a:ext>
              </a:extLst>
            </p:cNvPr>
            <p:cNvSpPr/>
            <p:nvPr/>
          </p:nvSpPr>
          <p:spPr>
            <a:xfrm>
              <a:off x="899592" y="6144280"/>
              <a:ext cx="360000" cy="360000"/>
            </a:xfrm>
            <a:prstGeom prst="ellipse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  <p:sp>
          <p:nvSpPr>
            <p:cNvPr id="686" name="직사각형 685">
              <a:extLst>
                <a:ext uri="{FF2B5EF4-FFF2-40B4-BE49-F238E27FC236}">
                  <a16:creationId xmlns:a16="http://schemas.microsoft.com/office/drawing/2014/main" id="{D1EA523B-BF09-42DC-A2CD-6B4B69C99313}"/>
                </a:ext>
              </a:extLst>
            </p:cNvPr>
            <p:cNvSpPr/>
            <p:nvPr/>
          </p:nvSpPr>
          <p:spPr>
            <a:xfrm>
              <a:off x="865439" y="6154518"/>
              <a:ext cx="43217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000" dirty="0">
                  <a:solidFill>
                    <a:schemeClr val="bg1"/>
                  </a:solidFill>
                </a:rPr>
                <a:t>1</a:t>
              </a:r>
              <a:r>
                <a:rPr lang="ko-KR" altLang="en-US" sz="1000" dirty="0">
                  <a:solidFill>
                    <a:schemeClr val="bg1"/>
                  </a:solidFill>
                </a:rPr>
                <a:t>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5241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395536" y="5738465"/>
            <a:ext cx="2608910" cy="786879"/>
            <a:chOff x="896157" y="5538968"/>
            <a:chExt cx="3747859" cy="1130400"/>
          </a:xfrm>
        </p:grpSpPr>
        <p:sp>
          <p:nvSpPr>
            <p:cNvPr id="635" name="타원 634"/>
            <p:cNvSpPr/>
            <p:nvPr/>
          </p:nvSpPr>
          <p:spPr>
            <a:xfrm>
              <a:off x="896157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36" name="타원 635"/>
            <p:cNvSpPr/>
            <p:nvPr/>
          </p:nvSpPr>
          <p:spPr>
            <a:xfrm>
              <a:off x="1039576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37" name="타원 636"/>
            <p:cNvSpPr/>
            <p:nvPr/>
          </p:nvSpPr>
          <p:spPr>
            <a:xfrm>
              <a:off x="1182995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38" name="타원 637"/>
            <p:cNvSpPr/>
            <p:nvPr/>
          </p:nvSpPr>
          <p:spPr>
            <a:xfrm>
              <a:off x="1326413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39" name="타원 638"/>
            <p:cNvSpPr/>
            <p:nvPr/>
          </p:nvSpPr>
          <p:spPr>
            <a:xfrm>
              <a:off x="1469831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0" name="타원 639"/>
            <p:cNvSpPr/>
            <p:nvPr/>
          </p:nvSpPr>
          <p:spPr>
            <a:xfrm>
              <a:off x="1613249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1" name="타원 640"/>
            <p:cNvSpPr/>
            <p:nvPr/>
          </p:nvSpPr>
          <p:spPr>
            <a:xfrm>
              <a:off x="1756667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2" name="타원 641"/>
            <p:cNvSpPr/>
            <p:nvPr/>
          </p:nvSpPr>
          <p:spPr>
            <a:xfrm>
              <a:off x="1900085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3" name="타원 642"/>
            <p:cNvSpPr/>
            <p:nvPr/>
          </p:nvSpPr>
          <p:spPr>
            <a:xfrm>
              <a:off x="2043503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4" name="타원 643"/>
            <p:cNvSpPr/>
            <p:nvPr/>
          </p:nvSpPr>
          <p:spPr>
            <a:xfrm>
              <a:off x="2186921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5" name="타원 644"/>
            <p:cNvSpPr/>
            <p:nvPr/>
          </p:nvSpPr>
          <p:spPr>
            <a:xfrm>
              <a:off x="2330339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6" name="타원 645"/>
            <p:cNvSpPr/>
            <p:nvPr/>
          </p:nvSpPr>
          <p:spPr>
            <a:xfrm>
              <a:off x="2473757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7" name="타원 646"/>
            <p:cNvSpPr/>
            <p:nvPr/>
          </p:nvSpPr>
          <p:spPr>
            <a:xfrm>
              <a:off x="2617175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8" name="타원 647"/>
            <p:cNvSpPr/>
            <p:nvPr/>
          </p:nvSpPr>
          <p:spPr>
            <a:xfrm>
              <a:off x="2760593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49" name="타원 648"/>
            <p:cNvSpPr/>
            <p:nvPr/>
          </p:nvSpPr>
          <p:spPr>
            <a:xfrm>
              <a:off x="2904016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0" name="타원 649"/>
            <p:cNvSpPr/>
            <p:nvPr/>
          </p:nvSpPr>
          <p:spPr>
            <a:xfrm>
              <a:off x="3056416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1" name="타원 650"/>
            <p:cNvSpPr/>
            <p:nvPr/>
          </p:nvSpPr>
          <p:spPr>
            <a:xfrm>
              <a:off x="3208816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2" name="타원 651"/>
            <p:cNvSpPr/>
            <p:nvPr/>
          </p:nvSpPr>
          <p:spPr>
            <a:xfrm>
              <a:off x="3361216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3" name="타원 652"/>
            <p:cNvSpPr/>
            <p:nvPr/>
          </p:nvSpPr>
          <p:spPr>
            <a:xfrm>
              <a:off x="3513616" y="5538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4" name="타원 653"/>
            <p:cNvSpPr/>
            <p:nvPr/>
          </p:nvSpPr>
          <p:spPr>
            <a:xfrm>
              <a:off x="1048557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5" name="타원 654"/>
            <p:cNvSpPr/>
            <p:nvPr/>
          </p:nvSpPr>
          <p:spPr>
            <a:xfrm>
              <a:off x="1191976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6" name="타원 655"/>
            <p:cNvSpPr/>
            <p:nvPr/>
          </p:nvSpPr>
          <p:spPr>
            <a:xfrm>
              <a:off x="1335395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7" name="타원 656"/>
            <p:cNvSpPr/>
            <p:nvPr/>
          </p:nvSpPr>
          <p:spPr>
            <a:xfrm>
              <a:off x="1478813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8" name="타원 657"/>
            <p:cNvSpPr/>
            <p:nvPr/>
          </p:nvSpPr>
          <p:spPr>
            <a:xfrm>
              <a:off x="1622231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59" name="타원 658"/>
            <p:cNvSpPr/>
            <p:nvPr/>
          </p:nvSpPr>
          <p:spPr>
            <a:xfrm>
              <a:off x="1765649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0" name="타원 659"/>
            <p:cNvSpPr/>
            <p:nvPr/>
          </p:nvSpPr>
          <p:spPr>
            <a:xfrm>
              <a:off x="1909067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1" name="타원 660"/>
            <p:cNvSpPr/>
            <p:nvPr/>
          </p:nvSpPr>
          <p:spPr>
            <a:xfrm>
              <a:off x="2052485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2" name="타원 661"/>
            <p:cNvSpPr/>
            <p:nvPr/>
          </p:nvSpPr>
          <p:spPr>
            <a:xfrm>
              <a:off x="2195903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3" name="타원 662"/>
            <p:cNvSpPr/>
            <p:nvPr/>
          </p:nvSpPr>
          <p:spPr>
            <a:xfrm>
              <a:off x="2339321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4" name="타원 663"/>
            <p:cNvSpPr/>
            <p:nvPr/>
          </p:nvSpPr>
          <p:spPr>
            <a:xfrm>
              <a:off x="2482739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5" name="타원 664"/>
            <p:cNvSpPr/>
            <p:nvPr/>
          </p:nvSpPr>
          <p:spPr>
            <a:xfrm>
              <a:off x="2626157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6" name="타원 665"/>
            <p:cNvSpPr/>
            <p:nvPr/>
          </p:nvSpPr>
          <p:spPr>
            <a:xfrm>
              <a:off x="2769575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7" name="타원 666"/>
            <p:cNvSpPr/>
            <p:nvPr/>
          </p:nvSpPr>
          <p:spPr>
            <a:xfrm>
              <a:off x="2912993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8" name="타원 667"/>
            <p:cNvSpPr/>
            <p:nvPr/>
          </p:nvSpPr>
          <p:spPr>
            <a:xfrm>
              <a:off x="3056416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69" name="타원 668"/>
            <p:cNvSpPr/>
            <p:nvPr/>
          </p:nvSpPr>
          <p:spPr>
            <a:xfrm>
              <a:off x="3208816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0" name="타원 669"/>
            <p:cNvSpPr/>
            <p:nvPr/>
          </p:nvSpPr>
          <p:spPr>
            <a:xfrm>
              <a:off x="3361216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1" name="타원 670"/>
            <p:cNvSpPr/>
            <p:nvPr/>
          </p:nvSpPr>
          <p:spPr>
            <a:xfrm>
              <a:off x="3513616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2" name="타원 671"/>
            <p:cNvSpPr/>
            <p:nvPr/>
          </p:nvSpPr>
          <p:spPr>
            <a:xfrm>
              <a:off x="3666016" y="5691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3" name="타원 672"/>
            <p:cNvSpPr/>
            <p:nvPr/>
          </p:nvSpPr>
          <p:spPr>
            <a:xfrm>
              <a:off x="1200957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4" name="타원 673"/>
            <p:cNvSpPr/>
            <p:nvPr/>
          </p:nvSpPr>
          <p:spPr>
            <a:xfrm>
              <a:off x="1344376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5" name="타원 674"/>
            <p:cNvSpPr/>
            <p:nvPr/>
          </p:nvSpPr>
          <p:spPr>
            <a:xfrm>
              <a:off x="1487795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6" name="타원 675"/>
            <p:cNvSpPr/>
            <p:nvPr/>
          </p:nvSpPr>
          <p:spPr>
            <a:xfrm>
              <a:off x="1631213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7" name="타원 676"/>
            <p:cNvSpPr/>
            <p:nvPr/>
          </p:nvSpPr>
          <p:spPr>
            <a:xfrm>
              <a:off x="1774631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8" name="타원 677"/>
            <p:cNvSpPr/>
            <p:nvPr/>
          </p:nvSpPr>
          <p:spPr>
            <a:xfrm>
              <a:off x="1918049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79" name="타원 678"/>
            <p:cNvSpPr/>
            <p:nvPr/>
          </p:nvSpPr>
          <p:spPr>
            <a:xfrm>
              <a:off x="2061467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0" name="타원 679"/>
            <p:cNvSpPr/>
            <p:nvPr/>
          </p:nvSpPr>
          <p:spPr>
            <a:xfrm>
              <a:off x="2204885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1" name="타원 680"/>
            <p:cNvSpPr/>
            <p:nvPr/>
          </p:nvSpPr>
          <p:spPr>
            <a:xfrm>
              <a:off x="2348303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2" name="타원 681"/>
            <p:cNvSpPr/>
            <p:nvPr/>
          </p:nvSpPr>
          <p:spPr>
            <a:xfrm>
              <a:off x="2491721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3" name="타원 682"/>
            <p:cNvSpPr/>
            <p:nvPr/>
          </p:nvSpPr>
          <p:spPr>
            <a:xfrm>
              <a:off x="2635139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4" name="타원 683"/>
            <p:cNvSpPr/>
            <p:nvPr/>
          </p:nvSpPr>
          <p:spPr>
            <a:xfrm>
              <a:off x="2778557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5" name="타원 684"/>
            <p:cNvSpPr/>
            <p:nvPr/>
          </p:nvSpPr>
          <p:spPr>
            <a:xfrm>
              <a:off x="2921975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6" name="타원 685"/>
            <p:cNvSpPr/>
            <p:nvPr/>
          </p:nvSpPr>
          <p:spPr>
            <a:xfrm>
              <a:off x="3065393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7" name="타원 686"/>
            <p:cNvSpPr/>
            <p:nvPr/>
          </p:nvSpPr>
          <p:spPr>
            <a:xfrm>
              <a:off x="3208816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8" name="타원 687"/>
            <p:cNvSpPr/>
            <p:nvPr/>
          </p:nvSpPr>
          <p:spPr>
            <a:xfrm>
              <a:off x="3361216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89" name="타원 688"/>
            <p:cNvSpPr/>
            <p:nvPr/>
          </p:nvSpPr>
          <p:spPr>
            <a:xfrm>
              <a:off x="3513616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0" name="타원 689"/>
            <p:cNvSpPr/>
            <p:nvPr/>
          </p:nvSpPr>
          <p:spPr>
            <a:xfrm>
              <a:off x="3666016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1" name="타원 690"/>
            <p:cNvSpPr/>
            <p:nvPr/>
          </p:nvSpPr>
          <p:spPr>
            <a:xfrm>
              <a:off x="3818416" y="58437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2" name="타원 691"/>
            <p:cNvSpPr/>
            <p:nvPr/>
          </p:nvSpPr>
          <p:spPr>
            <a:xfrm>
              <a:off x="1353357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3" name="타원 692"/>
            <p:cNvSpPr/>
            <p:nvPr/>
          </p:nvSpPr>
          <p:spPr>
            <a:xfrm>
              <a:off x="1496776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4" name="타원 693"/>
            <p:cNvSpPr/>
            <p:nvPr/>
          </p:nvSpPr>
          <p:spPr>
            <a:xfrm>
              <a:off x="1640195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5" name="타원 694"/>
            <p:cNvSpPr/>
            <p:nvPr/>
          </p:nvSpPr>
          <p:spPr>
            <a:xfrm>
              <a:off x="1783613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6" name="타원 695"/>
            <p:cNvSpPr/>
            <p:nvPr/>
          </p:nvSpPr>
          <p:spPr>
            <a:xfrm>
              <a:off x="1927031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7" name="타원 696"/>
            <p:cNvSpPr/>
            <p:nvPr/>
          </p:nvSpPr>
          <p:spPr>
            <a:xfrm>
              <a:off x="2070449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8" name="타원 697"/>
            <p:cNvSpPr/>
            <p:nvPr/>
          </p:nvSpPr>
          <p:spPr>
            <a:xfrm>
              <a:off x="2213867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699" name="타원 698"/>
            <p:cNvSpPr/>
            <p:nvPr/>
          </p:nvSpPr>
          <p:spPr>
            <a:xfrm>
              <a:off x="2357285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0" name="타원 699"/>
            <p:cNvSpPr/>
            <p:nvPr/>
          </p:nvSpPr>
          <p:spPr>
            <a:xfrm>
              <a:off x="2500703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1" name="타원 700"/>
            <p:cNvSpPr/>
            <p:nvPr/>
          </p:nvSpPr>
          <p:spPr>
            <a:xfrm>
              <a:off x="2644121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2" name="타원 701"/>
            <p:cNvSpPr/>
            <p:nvPr/>
          </p:nvSpPr>
          <p:spPr>
            <a:xfrm>
              <a:off x="2787539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3" name="타원 702"/>
            <p:cNvSpPr/>
            <p:nvPr/>
          </p:nvSpPr>
          <p:spPr>
            <a:xfrm>
              <a:off x="2930957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4" name="타원 703"/>
            <p:cNvSpPr/>
            <p:nvPr/>
          </p:nvSpPr>
          <p:spPr>
            <a:xfrm>
              <a:off x="3074375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5" name="타원 704"/>
            <p:cNvSpPr/>
            <p:nvPr/>
          </p:nvSpPr>
          <p:spPr>
            <a:xfrm>
              <a:off x="3217793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6" name="타원 705"/>
            <p:cNvSpPr/>
            <p:nvPr/>
          </p:nvSpPr>
          <p:spPr>
            <a:xfrm>
              <a:off x="3361216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7" name="타원 706"/>
            <p:cNvSpPr/>
            <p:nvPr/>
          </p:nvSpPr>
          <p:spPr>
            <a:xfrm>
              <a:off x="3513616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8" name="타원 707"/>
            <p:cNvSpPr/>
            <p:nvPr/>
          </p:nvSpPr>
          <p:spPr>
            <a:xfrm>
              <a:off x="3666016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09" name="타원 708"/>
            <p:cNvSpPr/>
            <p:nvPr/>
          </p:nvSpPr>
          <p:spPr>
            <a:xfrm>
              <a:off x="3818416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0" name="타원 709"/>
            <p:cNvSpPr/>
            <p:nvPr/>
          </p:nvSpPr>
          <p:spPr>
            <a:xfrm>
              <a:off x="3970816" y="59961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1" name="타원 710"/>
            <p:cNvSpPr/>
            <p:nvPr/>
          </p:nvSpPr>
          <p:spPr>
            <a:xfrm>
              <a:off x="1505757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2" name="타원 711"/>
            <p:cNvSpPr/>
            <p:nvPr/>
          </p:nvSpPr>
          <p:spPr>
            <a:xfrm>
              <a:off x="1649176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3" name="타원 712"/>
            <p:cNvSpPr/>
            <p:nvPr/>
          </p:nvSpPr>
          <p:spPr>
            <a:xfrm>
              <a:off x="1792595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4" name="타원 713"/>
            <p:cNvSpPr/>
            <p:nvPr/>
          </p:nvSpPr>
          <p:spPr>
            <a:xfrm>
              <a:off x="1936013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5" name="타원 714"/>
            <p:cNvSpPr/>
            <p:nvPr/>
          </p:nvSpPr>
          <p:spPr>
            <a:xfrm>
              <a:off x="2079431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6" name="타원 715"/>
            <p:cNvSpPr/>
            <p:nvPr/>
          </p:nvSpPr>
          <p:spPr>
            <a:xfrm>
              <a:off x="2222849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7" name="타원 716"/>
            <p:cNvSpPr/>
            <p:nvPr/>
          </p:nvSpPr>
          <p:spPr>
            <a:xfrm>
              <a:off x="2366267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8" name="타원 717"/>
            <p:cNvSpPr/>
            <p:nvPr/>
          </p:nvSpPr>
          <p:spPr>
            <a:xfrm>
              <a:off x="2509685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19" name="타원 718"/>
            <p:cNvSpPr/>
            <p:nvPr/>
          </p:nvSpPr>
          <p:spPr>
            <a:xfrm>
              <a:off x="2653103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0" name="타원 719"/>
            <p:cNvSpPr/>
            <p:nvPr/>
          </p:nvSpPr>
          <p:spPr>
            <a:xfrm>
              <a:off x="2796521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1" name="타원 720"/>
            <p:cNvSpPr/>
            <p:nvPr/>
          </p:nvSpPr>
          <p:spPr>
            <a:xfrm>
              <a:off x="2939939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2" name="타원 721"/>
            <p:cNvSpPr/>
            <p:nvPr/>
          </p:nvSpPr>
          <p:spPr>
            <a:xfrm>
              <a:off x="3083357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3" name="타원 722"/>
            <p:cNvSpPr/>
            <p:nvPr/>
          </p:nvSpPr>
          <p:spPr>
            <a:xfrm>
              <a:off x="3226775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4" name="타원 723"/>
            <p:cNvSpPr/>
            <p:nvPr/>
          </p:nvSpPr>
          <p:spPr>
            <a:xfrm>
              <a:off x="3370193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5" name="타원 724"/>
            <p:cNvSpPr/>
            <p:nvPr/>
          </p:nvSpPr>
          <p:spPr>
            <a:xfrm>
              <a:off x="3513616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6" name="타원 725"/>
            <p:cNvSpPr/>
            <p:nvPr/>
          </p:nvSpPr>
          <p:spPr>
            <a:xfrm>
              <a:off x="3666016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7" name="타원 726"/>
            <p:cNvSpPr/>
            <p:nvPr/>
          </p:nvSpPr>
          <p:spPr>
            <a:xfrm>
              <a:off x="3818416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8" name="타원 727"/>
            <p:cNvSpPr/>
            <p:nvPr/>
          </p:nvSpPr>
          <p:spPr>
            <a:xfrm>
              <a:off x="3970816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29" name="타원 728"/>
            <p:cNvSpPr/>
            <p:nvPr/>
          </p:nvSpPr>
          <p:spPr>
            <a:xfrm>
              <a:off x="4123216" y="61485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0" name="타원 729"/>
            <p:cNvSpPr/>
            <p:nvPr/>
          </p:nvSpPr>
          <p:spPr>
            <a:xfrm>
              <a:off x="1658157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1" name="타원 730"/>
            <p:cNvSpPr/>
            <p:nvPr/>
          </p:nvSpPr>
          <p:spPr>
            <a:xfrm>
              <a:off x="1801576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2" name="타원 731"/>
            <p:cNvSpPr/>
            <p:nvPr/>
          </p:nvSpPr>
          <p:spPr>
            <a:xfrm>
              <a:off x="1944995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3" name="타원 732"/>
            <p:cNvSpPr/>
            <p:nvPr/>
          </p:nvSpPr>
          <p:spPr>
            <a:xfrm>
              <a:off x="2088413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4" name="타원 733"/>
            <p:cNvSpPr/>
            <p:nvPr/>
          </p:nvSpPr>
          <p:spPr>
            <a:xfrm>
              <a:off x="2231831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5" name="타원 734"/>
            <p:cNvSpPr/>
            <p:nvPr/>
          </p:nvSpPr>
          <p:spPr>
            <a:xfrm>
              <a:off x="2375249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6" name="타원 735"/>
            <p:cNvSpPr/>
            <p:nvPr/>
          </p:nvSpPr>
          <p:spPr>
            <a:xfrm>
              <a:off x="2518667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7" name="타원 736"/>
            <p:cNvSpPr/>
            <p:nvPr/>
          </p:nvSpPr>
          <p:spPr>
            <a:xfrm>
              <a:off x="2662085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8" name="타원 737"/>
            <p:cNvSpPr/>
            <p:nvPr/>
          </p:nvSpPr>
          <p:spPr>
            <a:xfrm>
              <a:off x="2805503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39" name="타원 738"/>
            <p:cNvSpPr/>
            <p:nvPr/>
          </p:nvSpPr>
          <p:spPr>
            <a:xfrm>
              <a:off x="2948921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0" name="타원 739"/>
            <p:cNvSpPr/>
            <p:nvPr/>
          </p:nvSpPr>
          <p:spPr>
            <a:xfrm>
              <a:off x="3092339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1" name="타원 740"/>
            <p:cNvSpPr/>
            <p:nvPr/>
          </p:nvSpPr>
          <p:spPr>
            <a:xfrm>
              <a:off x="3235757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2" name="타원 741"/>
            <p:cNvSpPr/>
            <p:nvPr/>
          </p:nvSpPr>
          <p:spPr>
            <a:xfrm>
              <a:off x="3379175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3" name="타원 742"/>
            <p:cNvSpPr/>
            <p:nvPr/>
          </p:nvSpPr>
          <p:spPr>
            <a:xfrm>
              <a:off x="3522593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4" name="타원 743"/>
            <p:cNvSpPr/>
            <p:nvPr/>
          </p:nvSpPr>
          <p:spPr>
            <a:xfrm>
              <a:off x="3666016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5" name="타원 744"/>
            <p:cNvSpPr/>
            <p:nvPr/>
          </p:nvSpPr>
          <p:spPr>
            <a:xfrm>
              <a:off x="3818416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6" name="타원 745"/>
            <p:cNvSpPr/>
            <p:nvPr/>
          </p:nvSpPr>
          <p:spPr>
            <a:xfrm>
              <a:off x="3970816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7" name="타원 746"/>
            <p:cNvSpPr/>
            <p:nvPr/>
          </p:nvSpPr>
          <p:spPr>
            <a:xfrm>
              <a:off x="4123216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8" name="타원 747"/>
            <p:cNvSpPr/>
            <p:nvPr/>
          </p:nvSpPr>
          <p:spPr>
            <a:xfrm>
              <a:off x="4275616" y="63009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49" name="타원 748"/>
            <p:cNvSpPr/>
            <p:nvPr/>
          </p:nvSpPr>
          <p:spPr>
            <a:xfrm>
              <a:off x="1810557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0" name="타원 749"/>
            <p:cNvSpPr/>
            <p:nvPr/>
          </p:nvSpPr>
          <p:spPr>
            <a:xfrm>
              <a:off x="1953976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1" name="타원 750"/>
            <p:cNvSpPr/>
            <p:nvPr/>
          </p:nvSpPr>
          <p:spPr>
            <a:xfrm>
              <a:off x="2097395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2" name="타원 751"/>
            <p:cNvSpPr/>
            <p:nvPr/>
          </p:nvSpPr>
          <p:spPr>
            <a:xfrm>
              <a:off x="2240813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3" name="타원 752"/>
            <p:cNvSpPr/>
            <p:nvPr/>
          </p:nvSpPr>
          <p:spPr>
            <a:xfrm>
              <a:off x="2384231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4" name="타원 753"/>
            <p:cNvSpPr/>
            <p:nvPr/>
          </p:nvSpPr>
          <p:spPr>
            <a:xfrm>
              <a:off x="2527649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5" name="타원 754"/>
            <p:cNvSpPr/>
            <p:nvPr/>
          </p:nvSpPr>
          <p:spPr>
            <a:xfrm>
              <a:off x="2671067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6" name="타원 755"/>
            <p:cNvSpPr/>
            <p:nvPr/>
          </p:nvSpPr>
          <p:spPr>
            <a:xfrm>
              <a:off x="2814485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7" name="타원 756"/>
            <p:cNvSpPr/>
            <p:nvPr/>
          </p:nvSpPr>
          <p:spPr>
            <a:xfrm>
              <a:off x="2957903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8" name="타원 757"/>
            <p:cNvSpPr/>
            <p:nvPr/>
          </p:nvSpPr>
          <p:spPr>
            <a:xfrm>
              <a:off x="3101321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59" name="타원 758"/>
            <p:cNvSpPr/>
            <p:nvPr/>
          </p:nvSpPr>
          <p:spPr>
            <a:xfrm>
              <a:off x="3244739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0" name="타원 759"/>
            <p:cNvSpPr/>
            <p:nvPr/>
          </p:nvSpPr>
          <p:spPr>
            <a:xfrm>
              <a:off x="3388157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1" name="타원 760"/>
            <p:cNvSpPr/>
            <p:nvPr/>
          </p:nvSpPr>
          <p:spPr>
            <a:xfrm>
              <a:off x="3531575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2" name="타원 761"/>
            <p:cNvSpPr/>
            <p:nvPr/>
          </p:nvSpPr>
          <p:spPr>
            <a:xfrm>
              <a:off x="3674993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3" name="타원 762"/>
            <p:cNvSpPr/>
            <p:nvPr/>
          </p:nvSpPr>
          <p:spPr>
            <a:xfrm>
              <a:off x="3818416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4" name="타원 763"/>
            <p:cNvSpPr/>
            <p:nvPr/>
          </p:nvSpPr>
          <p:spPr>
            <a:xfrm>
              <a:off x="3970816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5" name="타원 764"/>
            <p:cNvSpPr/>
            <p:nvPr/>
          </p:nvSpPr>
          <p:spPr>
            <a:xfrm>
              <a:off x="4123216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6" name="타원 765"/>
            <p:cNvSpPr/>
            <p:nvPr/>
          </p:nvSpPr>
          <p:spPr>
            <a:xfrm>
              <a:off x="4275616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00" dirty="0"/>
            </a:p>
          </p:txBody>
        </p:sp>
        <p:sp>
          <p:nvSpPr>
            <p:cNvPr id="767" name="타원 766"/>
            <p:cNvSpPr/>
            <p:nvPr/>
          </p:nvSpPr>
          <p:spPr>
            <a:xfrm>
              <a:off x="4428016" y="6453368"/>
              <a:ext cx="216000" cy="216000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/>
            </a:p>
          </p:txBody>
        </p:sp>
      </p:grpSp>
      <p:sp>
        <p:nvSpPr>
          <p:cNvPr id="9" name="타원 8"/>
          <p:cNvSpPr/>
          <p:nvPr/>
        </p:nvSpPr>
        <p:spPr>
          <a:xfrm>
            <a:off x="4004012" y="3676308"/>
            <a:ext cx="1584180" cy="832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1000</a:t>
            </a:r>
            <a:r>
              <a:rPr lang="ko-KR" altLang="en-US" dirty="0"/>
              <a:t>만</a:t>
            </a:r>
          </a:p>
        </p:txBody>
      </p:sp>
      <p:sp>
        <p:nvSpPr>
          <p:cNvPr id="34" name="직사각형 33"/>
          <p:cNvSpPr/>
          <p:nvPr/>
        </p:nvSpPr>
        <p:spPr>
          <a:xfrm>
            <a:off x="1707836" y="3855495"/>
            <a:ext cx="1800200" cy="47443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새 공동계좌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707836" y="4380417"/>
            <a:ext cx="1800200" cy="6480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공동의 수익을 나누는 방법을 바꾼다</a:t>
            </a:r>
            <a:endParaRPr lang="en-US" altLang="ko-KR" sz="1200" dirty="0"/>
          </a:p>
        </p:txBody>
      </p:sp>
      <p:sp>
        <p:nvSpPr>
          <p:cNvPr id="20" name="직사각형 19"/>
          <p:cNvSpPr/>
          <p:nvPr/>
        </p:nvSpPr>
        <p:spPr>
          <a:xfrm>
            <a:off x="6084168" y="3855495"/>
            <a:ext cx="1800200" cy="47443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개인계좌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6084168" y="4393481"/>
            <a:ext cx="1800200" cy="6219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ko-KR" altLang="en-US" sz="1200" dirty="0"/>
              <a:t>각자의 수익을 </a:t>
            </a:r>
            <a:endParaRPr lang="en-US" altLang="ko-KR" sz="1200" dirty="0"/>
          </a:p>
          <a:p>
            <a:pPr algn="ctr">
              <a:lnSpc>
                <a:spcPct val="150000"/>
              </a:lnSpc>
            </a:pPr>
            <a:r>
              <a:rPr lang="ko-KR" altLang="en-US" sz="1200" dirty="0"/>
              <a:t>각자가 갖는다</a:t>
            </a:r>
            <a:r>
              <a:rPr lang="en-US" altLang="ko-KR" sz="1200" dirty="0"/>
              <a:t> </a:t>
            </a:r>
            <a:endParaRPr lang="ko-KR" altLang="en-US" sz="1200" dirty="0"/>
          </a:p>
        </p:txBody>
      </p:sp>
      <p:cxnSp>
        <p:nvCxnSpPr>
          <p:cNvPr id="39" name="직선 화살표 연결선 38"/>
          <p:cNvCxnSpPr>
            <a:stCxn id="35" idx="2"/>
          </p:cNvCxnSpPr>
          <p:nvPr/>
        </p:nvCxnSpPr>
        <p:spPr>
          <a:xfrm flipH="1">
            <a:off x="1420087" y="5028489"/>
            <a:ext cx="118784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>
            <a:stCxn id="35" idx="2"/>
          </p:cNvCxnSpPr>
          <p:nvPr/>
        </p:nvCxnSpPr>
        <p:spPr>
          <a:xfrm flipH="1">
            <a:off x="2206711" y="5028489"/>
            <a:ext cx="401225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/>
          <p:cNvCxnSpPr>
            <a:stCxn id="35" idx="2"/>
          </p:cNvCxnSpPr>
          <p:nvPr/>
        </p:nvCxnSpPr>
        <p:spPr>
          <a:xfrm>
            <a:off x="2607936" y="5028489"/>
            <a:ext cx="385399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>
            <a:stCxn id="35" idx="2"/>
            <a:endCxn id="198" idx="0"/>
          </p:cNvCxnSpPr>
          <p:nvPr/>
        </p:nvCxnSpPr>
        <p:spPr>
          <a:xfrm>
            <a:off x="2607936" y="5028489"/>
            <a:ext cx="1171928" cy="48883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타원 59"/>
          <p:cNvSpPr/>
          <p:nvPr/>
        </p:nvSpPr>
        <p:spPr>
          <a:xfrm>
            <a:off x="6552268" y="5517328"/>
            <a:ext cx="864000" cy="864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/>
              <a:t>30</a:t>
            </a:r>
            <a:r>
              <a:rPr lang="ko-KR" altLang="en-US" sz="1400"/>
              <a:t>만</a:t>
            </a:r>
            <a:endParaRPr lang="ko-KR" altLang="en-US" sz="1400" dirty="0"/>
          </a:p>
        </p:txBody>
      </p:sp>
      <p:cxnSp>
        <p:nvCxnSpPr>
          <p:cNvPr id="61" name="직선 화살표 연결선 60"/>
          <p:cNvCxnSpPr>
            <a:stCxn id="21" idx="2"/>
            <a:endCxn id="60" idx="0"/>
          </p:cNvCxnSpPr>
          <p:nvPr/>
        </p:nvCxnSpPr>
        <p:spPr>
          <a:xfrm>
            <a:off x="6984268" y="5015426"/>
            <a:ext cx="0" cy="50190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>
            <a:endCxn id="34" idx="3"/>
          </p:cNvCxnSpPr>
          <p:nvPr/>
        </p:nvCxnSpPr>
        <p:spPr>
          <a:xfrm flipH="1">
            <a:off x="3508036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>
            <a:endCxn id="20" idx="1"/>
          </p:cNvCxnSpPr>
          <p:nvPr/>
        </p:nvCxnSpPr>
        <p:spPr>
          <a:xfrm>
            <a:off x="5588192" y="4092714"/>
            <a:ext cx="495976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2 </a:t>
            </a:r>
            <a:r>
              <a:rPr lang="en-US" altLang="ko-KR" sz="2800" dirty="0"/>
              <a:t>– </a:t>
            </a:r>
            <a:r>
              <a:rPr lang="ko-KR" altLang="en-US" sz="2800" dirty="0"/>
              <a:t>공동계좌 게임</a:t>
            </a:r>
          </a:p>
        </p:txBody>
      </p:sp>
      <p:sp>
        <p:nvSpPr>
          <p:cNvPr id="99" name="타원 98"/>
          <p:cNvSpPr/>
          <p:nvPr/>
        </p:nvSpPr>
        <p:spPr>
          <a:xfrm>
            <a:off x="7812456" y="4272453"/>
            <a:ext cx="864000" cy="864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3%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100" name="타원 99"/>
          <p:cNvSpPr/>
          <p:nvPr/>
        </p:nvSpPr>
        <p:spPr>
          <a:xfrm>
            <a:off x="364910" y="4005064"/>
            <a:ext cx="1398778" cy="139877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dirty="0"/>
              <a:t>12%</a:t>
            </a:r>
          </a:p>
          <a:p>
            <a:pPr algn="ctr">
              <a:lnSpc>
                <a:spcPct val="150000"/>
              </a:lnSpc>
            </a:pPr>
            <a:r>
              <a:rPr lang="en-US" altLang="ko-KR" sz="1400" dirty="0"/>
              <a:t>120</a:t>
            </a:r>
            <a:r>
              <a:rPr lang="ko-KR" altLang="en-US" sz="1400" dirty="0"/>
              <a:t>만</a:t>
            </a:r>
          </a:p>
        </p:txBody>
      </p:sp>
      <p:sp>
        <p:nvSpPr>
          <p:cNvPr id="101" name="내용 개체 틀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201622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solidFill>
                  <a:srgbClr val="000000"/>
                </a:solidFill>
              </a:rPr>
              <a:t>400</a:t>
            </a:r>
            <a:r>
              <a:rPr lang="ko-KR" altLang="en-US" dirty="0">
                <a:solidFill>
                  <a:srgbClr val="000000"/>
                </a:solidFill>
              </a:rPr>
              <a:t>명의 사람이 있는 공동체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  <a:r>
              <a:rPr lang="ko-KR" altLang="en-US" dirty="0">
                <a:solidFill>
                  <a:srgbClr val="000000"/>
                </a:solidFill>
              </a:rPr>
              <a:t>각자 </a:t>
            </a:r>
            <a:r>
              <a:rPr lang="en-US" altLang="ko-KR" dirty="0">
                <a:solidFill>
                  <a:srgbClr val="000000"/>
                </a:solidFill>
              </a:rPr>
              <a:t>1000</a:t>
            </a:r>
            <a:r>
              <a:rPr lang="ko-KR" altLang="en-US" dirty="0">
                <a:solidFill>
                  <a:srgbClr val="000000"/>
                </a:solidFill>
              </a:rPr>
              <a:t>만원씩을 갖고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각자는 자신의 돈을 공동계좌와 개인계좌 두 곳에 자유롭게 나눠서 예치할 수 있다</a:t>
            </a:r>
            <a:r>
              <a:rPr lang="en-US" altLang="ko-KR" dirty="0">
                <a:solidFill>
                  <a:srgbClr val="00000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000000"/>
                </a:solidFill>
              </a:rPr>
              <a:t>당신은 공동계좌에는 얼마를 예치할 것인가</a:t>
            </a:r>
            <a:r>
              <a:rPr lang="en-US" altLang="ko-KR" dirty="0">
                <a:solidFill>
                  <a:srgbClr val="000000"/>
                </a:solidFill>
              </a:rPr>
              <a:t>?</a:t>
            </a:r>
          </a:p>
        </p:txBody>
      </p:sp>
      <p:cxnSp>
        <p:nvCxnSpPr>
          <p:cNvPr id="110" name="꺾인 연결선 109"/>
          <p:cNvCxnSpPr>
            <a:stCxn id="198" idx="6"/>
            <a:endCxn id="9" idx="4"/>
          </p:cNvCxnSpPr>
          <p:nvPr/>
        </p:nvCxnSpPr>
        <p:spPr>
          <a:xfrm flipV="1">
            <a:off x="4211864" y="4509120"/>
            <a:ext cx="584238" cy="1440208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꺾인 연결선 111"/>
          <p:cNvCxnSpPr>
            <a:stCxn id="60" idx="2"/>
            <a:endCxn id="9" idx="4"/>
          </p:cNvCxnSpPr>
          <p:nvPr/>
        </p:nvCxnSpPr>
        <p:spPr>
          <a:xfrm rot="10800000">
            <a:off x="4796102" y="4509120"/>
            <a:ext cx="1756166" cy="1440208"/>
          </a:xfrm>
          <a:prstGeom prst="bentConnector2">
            <a:avLst/>
          </a:prstGeom>
          <a:ln w="28575">
            <a:solidFill>
              <a:schemeClr val="bg1">
                <a:lumMod val="50000"/>
              </a:schemeClr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타원 197"/>
          <p:cNvSpPr/>
          <p:nvPr/>
        </p:nvSpPr>
        <p:spPr>
          <a:xfrm>
            <a:off x="3347864" y="5517328"/>
            <a:ext cx="864000" cy="8640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/>
              <a:t>30</a:t>
            </a:r>
            <a:r>
              <a:rPr lang="ko-KR" altLang="en-US" sz="1400"/>
              <a:t>만</a:t>
            </a:r>
            <a:endParaRPr lang="ko-KR" altLang="en-US" sz="1400" dirty="0"/>
          </a:p>
        </p:txBody>
      </p:sp>
      <p:sp>
        <p:nvSpPr>
          <p:cNvPr id="633" name="타원 632"/>
          <p:cNvSpPr/>
          <p:nvPr/>
        </p:nvSpPr>
        <p:spPr>
          <a:xfrm>
            <a:off x="988087" y="5517328"/>
            <a:ext cx="864000" cy="864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200" name="타원 199"/>
          <p:cNvSpPr/>
          <p:nvPr/>
        </p:nvSpPr>
        <p:spPr>
          <a:xfrm>
            <a:off x="1774711" y="5517328"/>
            <a:ext cx="864000" cy="8640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  <p:sp>
        <p:nvSpPr>
          <p:cNvPr id="201" name="타원 200"/>
          <p:cNvSpPr/>
          <p:nvPr/>
        </p:nvSpPr>
        <p:spPr>
          <a:xfrm>
            <a:off x="2561335" y="5517328"/>
            <a:ext cx="864000" cy="864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/>
              <a:t>30</a:t>
            </a:r>
            <a:r>
              <a:rPr lang="ko-KR" altLang="en-US" sz="1400" dirty="0"/>
              <a:t>만</a:t>
            </a:r>
          </a:p>
        </p:txBody>
      </p:sp>
    </p:spTree>
    <p:extLst>
      <p:ext uri="{BB962C8B-B14F-4D97-AF65-F5344CB8AC3E}">
        <p14:creationId xmlns:p14="http://schemas.microsoft.com/office/powerpoint/2010/main" val="457409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모서리가 둥근 직사각형 25"/>
          <p:cNvSpPr/>
          <p:nvPr/>
        </p:nvSpPr>
        <p:spPr>
          <a:xfrm>
            <a:off x="2915816" y="3090948"/>
            <a:ext cx="2160240" cy="115212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1</a:t>
            </a:r>
          </a:p>
          <a:p>
            <a:pPr algn="ctr"/>
            <a:r>
              <a:rPr lang="ko-KR" altLang="en-US" dirty="0"/>
              <a:t>공유경쟁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사양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7" name="모서리가 둥근 직사각형 26"/>
          <p:cNvSpPr/>
          <p:nvPr/>
        </p:nvSpPr>
        <p:spPr>
          <a:xfrm>
            <a:off x="2902821" y="4711128"/>
            <a:ext cx="2160240" cy="1152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3</a:t>
            </a:r>
          </a:p>
          <a:p>
            <a:pPr algn="ctr"/>
            <a:r>
              <a:rPr lang="ko-KR" altLang="en-US" dirty="0"/>
              <a:t>순응하기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인내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8" name="모서리가 둥근 직사각형 27"/>
          <p:cNvSpPr/>
          <p:nvPr/>
        </p:nvSpPr>
        <p:spPr>
          <a:xfrm>
            <a:off x="5508104" y="4711128"/>
            <a:ext cx="216024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4</a:t>
            </a:r>
          </a:p>
          <a:p>
            <a:pPr algn="ctr"/>
            <a:r>
              <a:rPr lang="ko-KR" altLang="en-US" dirty="0"/>
              <a:t>사유경쟁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투쟁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5508104" y="3090948"/>
            <a:ext cx="2160240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2</a:t>
            </a:r>
          </a:p>
          <a:p>
            <a:pPr algn="ctr"/>
            <a:r>
              <a:rPr lang="ko-KR" altLang="en-US" dirty="0"/>
              <a:t>선물하기</a:t>
            </a:r>
            <a:endParaRPr lang="en-US" altLang="ko-KR" dirty="0"/>
          </a:p>
          <a:p>
            <a:pPr algn="ctr"/>
            <a:r>
              <a:rPr lang="en-US" altLang="ko-KR" dirty="0"/>
              <a:t>(</a:t>
            </a:r>
            <a:r>
              <a:rPr lang="ko-KR" altLang="en-US" dirty="0"/>
              <a:t>선의</a:t>
            </a:r>
            <a:r>
              <a:rPr lang="en-US" altLang="ko-KR" dirty="0"/>
              <a:t>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622901" y="2492896"/>
            <a:ext cx="720080" cy="36004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6228184" y="2492578"/>
            <a:ext cx="720080" cy="36004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사유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1763688" y="3486992"/>
            <a:ext cx="720080" cy="36004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1763688" y="5107172"/>
            <a:ext cx="720080" cy="36004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사유</a:t>
            </a:r>
          </a:p>
        </p:txBody>
      </p:sp>
      <p:cxnSp>
        <p:nvCxnSpPr>
          <p:cNvPr id="4" name="직선 연결선 3"/>
          <p:cNvCxnSpPr/>
          <p:nvPr/>
        </p:nvCxnSpPr>
        <p:spPr>
          <a:xfrm>
            <a:off x="5292080" y="2745640"/>
            <a:ext cx="0" cy="3384376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2627784" y="4473832"/>
            <a:ext cx="54006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/>
          <p:cNvSpPr/>
          <p:nvPr/>
        </p:nvSpPr>
        <p:spPr>
          <a:xfrm>
            <a:off x="1043608" y="4293812"/>
            <a:ext cx="720080" cy="36004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>
            <a:off x="4934772" y="1988840"/>
            <a:ext cx="720080" cy="36004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B</a:t>
            </a:r>
            <a:endParaRPr lang="ko-KR" altLang="en-US" dirty="0"/>
          </a:p>
        </p:txBody>
      </p:sp>
      <p:sp>
        <p:nvSpPr>
          <p:cNvPr id="17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빈고게임 </a:t>
            </a:r>
            <a:r>
              <a:rPr lang="en-US" altLang="ko-KR" dirty="0"/>
              <a:t>3 </a:t>
            </a:r>
            <a:r>
              <a:rPr lang="en-US" altLang="ko-KR" sz="2800" dirty="0"/>
              <a:t>– </a:t>
            </a:r>
            <a:r>
              <a:rPr lang="ko-KR" altLang="en-US" sz="2800" dirty="0"/>
              <a:t>공유사유 게임</a:t>
            </a:r>
          </a:p>
        </p:txBody>
      </p:sp>
      <p:cxnSp>
        <p:nvCxnSpPr>
          <p:cNvPr id="7" name="직선 화살표 연결선 6"/>
          <p:cNvCxnSpPr>
            <a:stCxn id="32" idx="2"/>
            <a:endCxn id="18" idx="3"/>
          </p:cNvCxnSpPr>
          <p:nvPr/>
        </p:nvCxnSpPr>
        <p:spPr>
          <a:xfrm flipH="1">
            <a:off x="4342981" y="2348880"/>
            <a:ext cx="951831" cy="324036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>
            <a:stCxn id="32" idx="2"/>
            <a:endCxn id="19" idx="1"/>
          </p:cNvCxnSpPr>
          <p:nvPr/>
        </p:nvCxnSpPr>
        <p:spPr>
          <a:xfrm>
            <a:off x="5294812" y="2348880"/>
            <a:ext cx="933372" cy="323718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31" idx="3"/>
            <a:endCxn id="20" idx="2"/>
          </p:cNvCxnSpPr>
          <p:nvPr/>
        </p:nvCxnSpPr>
        <p:spPr>
          <a:xfrm flipV="1">
            <a:off x="1763688" y="3847032"/>
            <a:ext cx="360040" cy="62680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>
            <a:stCxn id="31" idx="3"/>
            <a:endCxn id="21" idx="0"/>
          </p:cNvCxnSpPr>
          <p:nvPr/>
        </p:nvCxnSpPr>
        <p:spPr>
          <a:xfrm>
            <a:off x="1763688" y="4473832"/>
            <a:ext cx="360040" cy="63334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6090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빈고 공유상태표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699792" y="2864263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자산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6444208" y="2864263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자본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4572000" y="2864263"/>
            <a:ext cx="1296144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부채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4175826" y="2864263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24" name="직사각형 23"/>
          <p:cNvSpPr/>
          <p:nvPr/>
        </p:nvSpPr>
        <p:spPr>
          <a:xfrm>
            <a:off x="6012160" y="2864263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cxnSp>
        <p:nvCxnSpPr>
          <p:cNvPr id="30" name="직선 화살표 연결선 29"/>
          <p:cNvCxnSpPr>
            <a:cxnSpLocks/>
            <a:stCxn id="15" idx="2"/>
            <a:endCxn id="29" idx="0"/>
          </p:cNvCxnSpPr>
          <p:nvPr/>
        </p:nvCxnSpPr>
        <p:spPr>
          <a:xfrm>
            <a:off x="3347864" y="3224303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cxnSpLocks/>
            <a:stCxn id="20" idx="2"/>
            <a:endCxn id="33" idx="0"/>
          </p:cNvCxnSpPr>
          <p:nvPr/>
        </p:nvCxnSpPr>
        <p:spPr>
          <a:xfrm>
            <a:off x="5220072" y="3224303"/>
            <a:ext cx="936104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cxnSpLocks/>
            <a:stCxn id="19" idx="2"/>
            <a:endCxn id="33" idx="0"/>
          </p:cNvCxnSpPr>
          <p:nvPr/>
        </p:nvCxnSpPr>
        <p:spPr>
          <a:xfrm flipH="1">
            <a:off x="6156176" y="3224303"/>
            <a:ext cx="936104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2699792" y="4088399"/>
            <a:ext cx="1296144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공유지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4572000" y="4088399"/>
            <a:ext cx="316835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공유인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4175826" y="4088399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67B7B17B-7B8E-41FF-9E22-C342259B999B}"/>
              </a:ext>
            </a:extLst>
          </p:cNvPr>
          <p:cNvSpPr/>
          <p:nvPr/>
        </p:nvSpPr>
        <p:spPr>
          <a:xfrm>
            <a:off x="2699792" y="4855170"/>
            <a:ext cx="1296144" cy="93610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공유공간</a:t>
            </a:r>
            <a:endParaRPr lang="en-US" altLang="ko-KR" dirty="0"/>
          </a:p>
          <a:p>
            <a:pPr algn="ctr"/>
            <a:r>
              <a:rPr lang="ko-KR" altLang="en-US" dirty="0"/>
              <a:t>공유활동</a:t>
            </a:r>
            <a:endParaRPr lang="en-US" altLang="ko-KR" dirty="0"/>
          </a:p>
          <a:p>
            <a:pPr algn="ctr"/>
            <a:r>
              <a:rPr lang="ko-KR" altLang="en-US" dirty="0"/>
              <a:t>공유자원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F64FF2C8-04CB-45A8-98AF-E1BB334240C8}"/>
              </a:ext>
            </a:extLst>
          </p:cNvPr>
          <p:cNvSpPr/>
          <p:nvPr/>
        </p:nvSpPr>
        <p:spPr>
          <a:xfrm>
            <a:off x="4572000" y="4900942"/>
            <a:ext cx="3168352" cy="168242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조합원</a:t>
            </a:r>
            <a:endParaRPr lang="en-US" altLang="ko-KR" dirty="0"/>
          </a:p>
          <a:p>
            <a:pPr algn="ctr"/>
            <a:r>
              <a:rPr lang="ko-KR" altLang="en-US" dirty="0"/>
              <a:t>출자자</a:t>
            </a:r>
            <a:endParaRPr lang="en-US" altLang="ko-KR" dirty="0"/>
          </a:p>
          <a:p>
            <a:pPr algn="ctr"/>
            <a:r>
              <a:rPr lang="ko-KR" altLang="en-US" dirty="0"/>
              <a:t>이용자</a:t>
            </a:r>
            <a:endParaRPr lang="en-US" altLang="ko-KR" dirty="0"/>
          </a:p>
          <a:p>
            <a:pPr algn="ctr"/>
            <a:r>
              <a:rPr lang="ko-KR" altLang="en-US" dirty="0" err="1"/>
              <a:t>연대자</a:t>
            </a:r>
            <a:endParaRPr lang="en-US" altLang="ko-KR" dirty="0"/>
          </a:p>
          <a:p>
            <a:pPr algn="ctr"/>
            <a:r>
              <a:rPr lang="ko-KR" altLang="en-US" dirty="0"/>
              <a:t>운영자</a:t>
            </a:r>
            <a:endParaRPr lang="en-US" altLang="ko-KR" dirty="0"/>
          </a:p>
          <a:p>
            <a:pPr algn="ctr"/>
            <a:r>
              <a:rPr lang="ko-KR" altLang="en-US" dirty="0" err="1"/>
              <a:t>차입자</a:t>
            </a:r>
            <a:endParaRPr lang="ko-KR" altLang="en-US" dirty="0"/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466FC674-5BEC-4A1A-8D9C-F32A40232C71}"/>
              </a:ext>
            </a:extLst>
          </p:cNvPr>
          <p:cNvSpPr/>
          <p:nvPr/>
        </p:nvSpPr>
        <p:spPr>
          <a:xfrm>
            <a:off x="2699792" y="2180187"/>
            <a:ext cx="1296144" cy="68407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이윤 추구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85CAAA7B-555A-4905-8811-CD07F9829E54}"/>
              </a:ext>
            </a:extLst>
          </p:cNvPr>
          <p:cNvSpPr/>
          <p:nvPr/>
        </p:nvSpPr>
        <p:spPr>
          <a:xfrm>
            <a:off x="4572000" y="2180187"/>
            <a:ext cx="1296144" cy="68407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타인 자본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C6793E69-278B-42C8-9398-CB9EC5748DD1}"/>
              </a:ext>
            </a:extLst>
          </p:cNvPr>
          <p:cNvSpPr/>
          <p:nvPr/>
        </p:nvSpPr>
        <p:spPr>
          <a:xfrm>
            <a:off x="6444208" y="2180187"/>
            <a:ext cx="1296144" cy="68407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자기 자본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910AFB37-22DC-4F4F-A935-BFB1FA9583D1}"/>
              </a:ext>
            </a:extLst>
          </p:cNvPr>
          <p:cNvSpPr/>
          <p:nvPr/>
        </p:nvSpPr>
        <p:spPr>
          <a:xfrm>
            <a:off x="575565" y="2864263"/>
            <a:ext cx="1404147" cy="36004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재무상태표</a:t>
            </a:r>
          </a:p>
        </p:txBody>
      </p:sp>
      <p:sp>
        <p:nvSpPr>
          <p:cNvPr id="43" name="직사각형 42">
            <a:extLst>
              <a:ext uri="{FF2B5EF4-FFF2-40B4-BE49-F238E27FC236}">
                <a16:creationId xmlns:a16="http://schemas.microsoft.com/office/drawing/2014/main" id="{73A2EA93-D777-491F-BC88-979950E606C6}"/>
              </a:ext>
            </a:extLst>
          </p:cNvPr>
          <p:cNvSpPr/>
          <p:nvPr/>
        </p:nvSpPr>
        <p:spPr>
          <a:xfrm>
            <a:off x="575565" y="4088399"/>
            <a:ext cx="1404147" cy="36004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공유상태표</a:t>
            </a:r>
          </a:p>
        </p:txBody>
      </p: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AAE422F9-82CE-46A1-B8E6-4DA3B502B63A}"/>
              </a:ext>
            </a:extLst>
          </p:cNvPr>
          <p:cNvCxnSpPr>
            <a:cxnSpLocks/>
            <a:stCxn id="42" idx="2"/>
            <a:endCxn id="43" idx="0"/>
          </p:cNvCxnSpPr>
          <p:nvPr/>
        </p:nvCxnSpPr>
        <p:spPr>
          <a:xfrm>
            <a:off x="1277639" y="3224303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919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공유지를 살아가는 공유인</a:t>
            </a:r>
          </a:p>
        </p:txBody>
      </p:sp>
      <p:cxnSp>
        <p:nvCxnSpPr>
          <p:cNvPr id="34" name="직선 화살표 연결선 33"/>
          <p:cNvCxnSpPr>
            <a:cxnSpLocks/>
            <a:stCxn id="31" idx="0"/>
          </p:cNvCxnSpPr>
          <p:nvPr/>
        </p:nvCxnSpPr>
        <p:spPr>
          <a:xfrm flipV="1">
            <a:off x="6444208" y="3284984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직사각형 26"/>
          <p:cNvSpPr/>
          <p:nvPr/>
        </p:nvSpPr>
        <p:spPr>
          <a:xfrm>
            <a:off x="3923928" y="479715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소비자</a:t>
            </a:r>
            <a:endParaRPr lang="en-US" altLang="ko-KR" dirty="0"/>
          </a:p>
        </p:txBody>
      </p:sp>
      <p:sp>
        <p:nvSpPr>
          <p:cNvPr id="28" name="직사각형 27"/>
          <p:cNvSpPr/>
          <p:nvPr/>
        </p:nvSpPr>
        <p:spPr>
          <a:xfrm>
            <a:off x="2051206" y="479715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노동자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051720" y="4149080"/>
            <a:ext cx="1296144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수입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96136" y="4149080"/>
            <a:ext cx="1296144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잉여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3923928" y="4149080"/>
            <a:ext cx="1296144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지출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3527754" y="41490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-</a:t>
            </a:r>
            <a:endParaRPr lang="ko-KR" altLang="en-US" sz="3200" dirty="0"/>
          </a:p>
        </p:txBody>
      </p:sp>
      <p:sp>
        <p:nvSpPr>
          <p:cNvPr id="36" name="직사각형 35"/>
          <p:cNvSpPr/>
          <p:nvPr/>
        </p:nvSpPr>
        <p:spPr>
          <a:xfrm>
            <a:off x="5364088" y="41490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22" name="직사각형 21"/>
          <p:cNvSpPr/>
          <p:nvPr/>
        </p:nvSpPr>
        <p:spPr>
          <a:xfrm>
            <a:off x="5796136" y="479715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공유인</a:t>
            </a:r>
            <a:endParaRPr lang="en-US" altLang="ko-KR" dirty="0"/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BAC4EC79-A1E6-412A-8E48-8E1248CBCD49}"/>
              </a:ext>
            </a:extLst>
          </p:cNvPr>
          <p:cNvSpPr/>
          <p:nvPr/>
        </p:nvSpPr>
        <p:spPr>
          <a:xfrm>
            <a:off x="2051720" y="2891491"/>
            <a:ext cx="2160240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공유지</a:t>
            </a:r>
          </a:p>
        </p:txBody>
      </p:sp>
      <p:sp>
        <p:nvSpPr>
          <p:cNvPr id="38" name="직사각형 37">
            <a:extLst>
              <a:ext uri="{FF2B5EF4-FFF2-40B4-BE49-F238E27FC236}">
                <a16:creationId xmlns:a16="http://schemas.microsoft.com/office/drawing/2014/main" id="{9FF2DE34-6BB7-4474-A7EB-CC2BB152CC6E}"/>
              </a:ext>
            </a:extLst>
          </p:cNvPr>
          <p:cNvSpPr/>
          <p:nvPr/>
        </p:nvSpPr>
        <p:spPr>
          <a:xfrm>
            <a:off x="4860032" y="2891491"/>
            <a:ext cx="223224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공유인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4109DC16-B7B0-4950-AACA-8E112E2CABD6}"/>
              </a:ext>
            </a:extLst>
          </p:cNvPr>
          <p:cNvSpPr/>
          <p:nvPr/>
        </p:nvSpPr>
        <p:spPr>
          <a:xfrm>
            <a:off x="4448082" y="2887548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0422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수입 </a:t>
            </a:r>
            <a:r>
              <a:rPr lang="en-US" altLang="ko-KR" dirty="0"/>
              <a:t>= </a:t>
            </a:r>
            <a:r>
              <a:rPr lang="ko-KR" altLang="en-US" dirty="0"/>
              <a:t>노동소득 </a:t>
            </a:r>
            <a:r>
              <a:rPr lang="en-US" altLang="ko-KR" dirty="0" err="1"/>
              <a:t>vs</a:t>
            </a:r>
            <a:r>
              <a:rPr lang="en-US" altLang="ko-KR" dirty="0"/>
              <a:t> </a:t>
            </a:r>
            <a:r>
              <a:rPr lang="ko-KR" altLang="en-US" dirty="0"/>
              <a:t>자본소득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2483768" y="2016842"/>
            <a:ext cx="1296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잉여</a:t>
            </a:r>
          </a:p>
        </p:txBody>
      </p:sp>
      <p:sp>
        <p:nvSpPr>
          <p:cNvPr id="50" name="직사각형 49"/>
          <p:cNvSpPr/>
          <p:nvPr/>
        </p:nvSpPr>
        <p:spPr>
          <a:xfrm>
            <a:off x="6790601" y="1979567"/>
            <a:ext cx="12960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3987733" y="200755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52" name="직사각형 51"/>
          <p:cNvSpPr/>
          <p:nvPr/>
        </p:nvSpPr>
        <p:spPr>
          <a:xfrm>
            <a:off x="4430842" y="2016842"/>
            <a:ext cx="129600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6111969" y="1974921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54" name="직사각형 53"/>
          <p:cNvSpPr/>
          <p:nvPr/>
        </p:nvSpPr>
        <p:spPr>
          <a:xfrm>
            <a:off x="6790601" y="3089774"/>
            <a:ext cx="12960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</a:t>
            </a:r>
          </a:p>
        </p:txBody>
      </p:sp>
      <p:sp>
        <p:nvSpPr>
          <p:cNvPr id="55" name="직사각형 54"/>
          <p:cNvSpPr/>
          <p:nvPr/>
        </p:nvSpPr>
        <p:spPr>
          <a:xfrm>
            <a:off x="4430842" y="3127049"/>
            <a:ext cx="64807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노동</a:t>
            </a:r>
            <a:r>
              <a:rPr lang="en-US" altLang="ko-KR" sz="1400" dirty="0"/>
              <a:t>1</a:t>
            </a:r>
            <a:endParaRPr lang="ko-KR" altLang="en-US" sz="1400" dirty="0"/>
          </a:p>
        </p:txBody>
      </p:sp>
      <p:sp>
        <p:nvSpPr>
          <p:cNvPr id="56" name="직사각형 55"/>
          <p:cNvSpPr/>
          <p:nvPr/>
        </p:nvSpPr>
        <p:spPr>
          <a:xfrm>
            <a:off x="6400001" y="3085128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57" name="직사각형 56"/>
          <p:cNvSpPr/>
          <p:nvPr/>
        </p:nvSpPr>
        <p:spPr>
          <a:xfrm>
            <a:off x="2483768" y="3115480"/>
            <a:ext cx="1296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잉여</a:t>
            </a:r>
          </a:p>
        </p:txBody>
      </p:sp>
      <p:sp>
        <p:nvSpPr>
          <p:cNvPr id="58" name="직사각형 57"/>
          <p:cNvSpPr/>
          <p:nvPr/>
        </p:nvSpPr>
        <p:spPr>
          <a:xfrm>
            <a:off x="3987733" y="3106188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59" name="직사각형 58"/>
          <p:cNvSpPr/>
          <p:nvPr/>
        </p:nvSpPr>
        <p:spPr>
          <a:xfrm>
            <a:off x="5603241" y="3127049"/>
            <a:ext cx="64807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노동</a:t>
            </a:r>
            <a:r>
              <a:rPr lang="en-US" altLang="ko-KR" sz="1400" dirty="0"/>
              <a:t>2</a:t>
            </a:r>
            <a:endParaRPr lang="ko-KR" altLang="en-US" sz="1400" dirty="0"/>
          </a:p>
        </p:txBody>
      </p:sp>
      <p:sp>
        <p:nvSpPr>
          <p:cNvPr id="60" name="직사각형 59"/>
          <p:cNvSpPr/>
          <p:nvPr/>
        </p:nvSpPr>
        <p:spPr>
          <a:xfrm>
            <a:off x="5222930" y="3089774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61" name="직사각형 60"/>
          <p:cNvSpPr/>
          <p:nvPr/>
        </p:nvSpPr>
        <p:spPr>
          <a:xfrm>
            <a:off x="6790601" y="3737846"/>
            <a:ext cx="12960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</a:t>
            </a:r>
          </a:p>
        </p:txBody>
      </p:sp>
      <p:sp>
        <p:nvSpPr>
          <p:cNvPr id="62" name="직사각형 61"/>
          <p:cNvSpPr/>
          <p:nvPr/>
        </p:nvSpPr>
        <p:spPr>
          <a:xfrm>
            <a:off x="4430842" y="3775121"/>
            <a:ext cx="64807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노동</a:t>
            </a:r>
            <a:r>
              <a:rPr lang="en-US" altLang="ko-KR" sz="1400" dirty="0"/>
              <a:t>1</a:t>
            </a:r>
            <a:endParaRPr lang="ko-KR" altLang="en-US" sz="1400" dirty="0"/>
          </a:p>
        </p:txBody>
      </p:sp>
      <p:sp>
        <p:nvSpPr>
          <p:cNvPr id="63" name="직사각형 62"/>
          <p:cNvSpPr/>
          <p:nvPr/>
        </p:nvSpPr>
        <p:spPr>
          <a:xfrm>
            <a:off x="6400001" y="373320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64" name="직사각형 63"/>
          <p:cNvSpPr/>
          <p:nvPr/>
        </p:nvSpPr>
        <p:spPr>
          <a:xfrm>
            <a:off x="2483768" y="3763552"/>
            <a:ext cx="1296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잉여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3987733" y="375426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66" name="직사각형 65"/>
          <p:cNvSpPr/>
          <p:nvPr/>
        </p:nvSpPr>
        <p:spPr>
          <a:xfrm>
            <a:off x="5603241" y="3775121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노동</a:t>
            </a:r>
            <a:r>
              <a:rPr lang="en-US" altLang="ko-KR" sz="1400" dirty="0"/>
              <a:t>2</a:t>
            </a:r>
            <a:endParaRPr lang="ko-KR" altLang="en-US" sz="1400" dirty="0"/>
          </a:p>
        </p:txBody>
      </p:sp>
      <p:sp>
        <p:nvSpPr>
          <p:cNvPr id="67" name="직사각형 66"/>
          <p:cNvSpPr/>
          <p:nvPr/>
        </p:nvSpPr>
        <p:spPr>
          <a:xfrm>
            <a:off x="5222930" y="3737846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69" name="직사각형 68"/>
          <p:cNvSpPr/>
          <p:nvPr/>
        </p:nvSpPr>
        <p:spPr>
          <a:xfrm>
            <a:off x="6286545" y="4834380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</a:t>
            </a:r>
            <a:r>
              <a:rPr lang="en-US" altLang="ko-KR" sz="1400" dirty="0"/>
              <a:t>1</a:t>
            </a:r>
            <a:endParaRPr lang="ko-KR" altLang="en-US" sz="1400" dirty="0"/>
          </a:p>
        </p:txBody>
      </p:sp>
      <p:sp>
        <p:nvSpPr>
          <p:cNvPr id="70" name="직사각형 69"/>
          <p:cNvSpPr/>
          <p:nvPr/>
        </p:nvSpPr>
        <p:spPr>
          <a:xfrm>
            <a:off x="7075773" y="48343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71" name="직사각형 70"/>
          <p:cNvSpPr/>
          <p:nvPr/>
        </p:nvSpPr>
        <p:spPr>
          <a:xfrm>
            <a:off x="2483768" y="4834380"/>
            <a:ext cx="1296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잉여</a:t>
            </a:r>
          </a:p>
        </p:txBody>
      </p:sp>
      <p:sp>
        <p:nvSpPr>
          <p:cNvPr id="72" name="직사각형 71"/>
          <p:cNvSpPr/>
          <p:nvPr/>
        </p:nvSpPr>
        <p:spPr>
          <a:xfrm>
            <a:off x="3987733" y="48343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74" name="직사각형 73"/>
          <p:cNvSpPr/>
          <p:nvPr/>
        </p:nvSpPr>
        <p:spPr>
          <a:xfrm>
            <a:off x="5864133" y="48343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75" name="직사각형 74"/>
          <p:cNvSpPr/>
          <p:nvPr/>
        </p:nvSpPr>
        <p:spPr>
          <a:xfrm>
            <a:off x="7408113" y="4834380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</a:t>
            </a:r>
            <a:r>
              <a:rPr lang="en-US" altLang="ko-KR" sz="1400" dirty="0"/>
              <a:t>2</a:t>
            </a:r>
            <a:endParaRPr lang="ko-KR" altLang="en-US" sz="1400" dirty="0"/>
          </a:p>
        </p:txBody>
      </p:sp>
      <p:sp>
        <p:nvSpPr>
          <p:cNvPr id="76" name="직사각형 75"/>
          <p:cNvSpPr/>
          <p:nvPr/>
        </p:nvSpPr>
        <p:spPr>
          <a:xfrm>
            <a:off x="4430914" y="4834380"/>
            <a:ext cx="129600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</a:t>
            </a:r>
          </a:p>
        </p:txBody>
      </p:sp>
      <p:sp>
        <p:nvSpPr>
          <p:cNvPr id="77" name="직사각형 76"/>
          <p:cNvSpPr/>
          <p:nvPr/>
        </p:nvSpPr>
        <p:spPr>
          <a:xfrm>
            <a:off x="6286545" y="5503313"/>
            <a:ext cx="648072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</a:t>
            </a:r>
            <a:r>
              <a:rPr lang="en-US" altLang="ko-KR" sz="1400" dirty="0"/>
              <a:t>1</a:t>
            </a:r>
            <a:endParaRPr lang="ko-KR" altLang="en-US" sz="1400" dirty="0"/>
          </a:p>
        </p:txBody>
      </p:sp>
      <p:sp>
        <p:nvSpPr>
          <p:cNvPr id="78" name="직사각형 77"/>
          <p:cNvSpPr/>
          <p:nvPr/>
        </p:nvSpPr>
        <p:spPr>
          <a:xfrm>
            <a:off x="7075773" y="5503313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79" name="직사각형 78"/>
          <p:cNvSpPr/>
          <p:nvPr/>
        </p:nvSpPr>
        <p:spPr>
          <a:xfrm>
            <a:off x="2483768" y="5503313"/>
            <a:ext cx="1296000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잉여</a:t>
            </a:r>
          </a:p>
        </p:txBody>
      </p:sp>
      <p:sp>
        <p:nvSpPr>
          <p:cNvPr id="80" name="직사각형 79"/>
          <p:cNvSpPr/>
          <p:nvPr/>
        </p:nvSpPr>
        <p:spPr>
          <a:xfrm>
            <a:off x="3987733" y="5503313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81" name="직사각형 80"/>
          <p:cNvSpPr/>
          <p:nvPr/>
        </p:nvSpPr>
        <p:spPr>
          <a:xfrm>
            <a:off x="5864133" y="5503313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sp>
        <p:nvSpPr>
          <p:cNvPr id="82" name="직사각형 81"/>
          <p:cNvSpPr/>
          <p:nvPr/>
        </p:nvSpPr>
        <p:spPr>
          <a:xfrm>
            <a:off x="7408113" y="5503313"/>
            <a:ext cx="648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</a:t>
            </a:r>
            <a:r>
              <a:rPr lang="en-US" altLang="ko-KR" sz="1400" dirty="0"/>
              <a:t>2</a:t>
            </a:r>
            <a:endParaRPr lang="ko-KR" altLang="en-US" sz="1400" dirty="0"/>
          </a:p>
        </p:txBody>
      </p:sp>
      <p:sp>
        <p:nvSpPr>
          <p:cNvPr id="83" name="직사각형 82"/>
          <p:cNvSpPr/>
          <p:nvPr/>
        </p:nvSpPr>
        <p:spPr>
          <a:xfrm>
            <a:off x="4430914" y="5503313"/>
            <a:ext cx="1296000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</a:t>
            </a:r>
          </a:p>
        </p:txBody>
      </p: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5A5E5A0B-555B-4432-AF89-3034285FB6F7}"/>
              </a:ext>
            </a:extLst>
          </p:cNvPr>
          <p:cNvSpPr/>
          <p:nvPr/>
        </p:nvSpPr>
        <p:spPr>
          <a:xfrm>
            <a:off x="138780" y="3048099"/>
            <a:ext cx="169391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노동의 분할</a:t>
            </a: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BE6230CC-9FC6-44A9-A7B9-59625312C903}"/>
              </a:ext>
            </a:extLst>
          </p:cNvPr>
          <p:cNvSpPr/>
          <p:nvPr/>
        </p:nvSpPr>
        <p:spPr>
          <a:xfrm>
            <a:off x="138780" y="3754260"/>
            <a:ext cx="169391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노동의 변화</a:t>
            </a: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160D5AF-1004-4491-B672-9E46C21BF340}"/>
              </a:ext>
            </a:extLst>
          </p:cNvPr>
          <p:cNvSpPr/>
          <p:nvPr/>
        </p:nvSpPr>
        <p:spPr>
          <a:xfrm>
            <a:off x="138780" y="4797152"/>
            <a:ext cx="169391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자본의 분할</a:t>
            </a: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DEE45F71-BBBC-43E6-8781-CD79837A690D}"/>
              </a:ext>
            </a:extLst>
          </p:cNvPr>
          <p:cNvSpPr/>
          <p:nvPr/>
        </p:nvSpPr>
        <p:spPr>
          <a:xfrm>
            <a:off x="138780" y="5503313"/>
            <a:ext cx="169391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자본의 변화</a:t>
            </a:r>
          </a:p>
        </p:txBody>
      </p:sp>
      <p:sp>
        <p:nvSpPr>
          <p:cNvPr id="42" name="직사각형 41">
            <a:extLst>
              <a:ext uri="{FF2B5EF4-FFF2-40B4-BE49-F238E27FC236}">
                <a16:creationId xmlns:a16="http://schemas.microsoft.com/office/drawing/2014/main" id="{91FDEE29-11D4-4E5A-8764-C709A52A68BD}"/>
              </a:ext>
            </a:extLst>
          </p:cNvPr>
          <p:cNvSpPr/>
          <p:nvPr/>
        </p:nvSpPr>
        <p:spPr>
          <a:xfrm>
            <a:off x="138780" y="2035359"/>
            <a:ext cx="169391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 </a:t>
            </a:r>
            <a:r>
              <a:rPr lang="en-US" altLang="ko-KR" dirty="0"/>
              <a:t>vs </a:t>
            </a:r>
            <a:r>
              <a:rPr lang="ko-KR" altLang="en-US" dirty="0"/>
              <a:t>자본</a:t>
            </a:r>
          </a:p>
        </p:txBody>
      </p:sp>
    </p:spTree>
    <p:extLst>
      <p:ext uri="{BB962C8B-B14F-4D97-AF65-F5344CB8AC3E}">
        <p14:creationId xmlns:p14="http://schemas.microsoft.com/office/powerpoint/2010/main" val="167183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9" grpId="0" animBg="1"/>
      <p:bldP spid="70" grpId="0" animBg="1"/>
      <p:bldP spid="71" grpId="0" animBg="1"/>
      <p:bldP spid="72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37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수입 </a:t>
            </a:r>
            <a:r>
              <a:rPr lang="en-US" altLang="ko-KR" dirty="0"/>
              <a:t>= </a:t>
            </a:r>
            <a:r>
              <a:rPr lang="ko-KR" altLang="en-US" dirty="0"/>
              <a:t>노동소득 </a:t>
            </a:r>
            <a:r>
              <a:rPr lang="en-US" altLang="ko-KR" dirty="0"/>
              <a:t>+ </a:t>
            </a:r>
            <a:r>
              <a:rPr lang="ko-KR" altLang="en-US" dirty="0"/>
              <a:t>자본소득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525812" y="2903855"/>
            <a:ext cx="1296144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3141099" y="2903855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자본</a:t>
            </a:r>
            <a:endParaRPr lang="ko-KR" altLang="en-US" dirty="0"/>
          </a:p>
        </p:txBody>
      </p:sp>
      <p:sp>
        <p:nvSpPr>
          <p:cNvPr id="37" name="직사각형 36"/>
          <p:cNvSpPr/>
          <p:nvPr/>
        </p:nvSpPr>
        <p:spPr>
          <a:xfrm>
            <a:off x="4756386" y="2903855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국가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1525812" y="3767951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선물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3141099" y="3767951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행운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1525812" y="4632047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종교</a:t>
            </a:r>
          </a:p>
        </p:txBody>
      </p:sp>
      <p:sp>
        <p:nvSpPr>
          <p:cNvPr id="43" name="직사각형 42"/>
          <p:cNvSpPr/>
          <p:nvPr/>
        </p:nvSpPr>
        <p:spPr>
          <a:xfrm>
            <a:off x="3141099" y="4632047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절도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4756386" y="3767951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가족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6371673" y="3767951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공동체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4756386" y="4632047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갈취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371673" y="2903855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토지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6371673" y="4619796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도박</a:t>
            </a:r>
          </a:p>
        </p:txBody>
      </p:sp>
    </p:spTree>
    <p:extLst>
      <p:ext uri="{BB962C8B-B14F-4D97-AF65-F5344CB8AC3E}">
        <p14:creationId xmlns:p14="http://schemas.microsoft.com/office/powerpoint/2010/main" val="1222560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 err="1"/>
              <a:t>네가지</a:t>
            </a:r>
            <a:r>
              <a:rPr lang="ko-KR" altLang="en-US" dirty="0"/>
              <a:t> 삶의 전략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1072071" y="3068960"/>
            <a:ext cx="1656184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노동효율증대</a:t>
            </a:r>
          </a:p>
        </p:txBody>
      </p:sp>
      <p:sp>
        <p:nvSpPr>
          <p:cNvPr id="39" name="직사각형 38"/>
          <p:cNvSpPr/>
          <p:nvPr/>
        </p:nvSpPr>
        <p:spPr>
          <a:xfrm>
            <a:off x="1072071" y="2213573"/>
            <a:ext cx="1656184" cy="79208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자본소득증대</a:t>
            </a:r>
            <a:endParaRPr lang="ko-KR" altLang="en-US" dirty="0"/>
          </a:p>
        </p:txBody>
      </p:sp>
      <p:sp>
        <p:nvSpPr>
          <p:cNvPr id="42" name="직사각형 41"/>
          <p:cNvSpPr/>
          <p:nvPr/>
        </p:nvSpPr>
        <p:spPr>
          <a:xfrm>
            <a:off x="1072071" y="3906701"/>
            <a:ext cx="1656184" cy="79208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노동분배증대</a:t>
            </a:r>
          </a:p>
        </p:txBody>
      </p:sp>
      <p:sp>
        <p:nvSpPr>
          <p:cNvPr id="17" name="직사각형 16"/>
          <p:cNvSpPr/>
          <p:nvPr/>
        </p:nvSpPr>
        <p:spPr>
          <a:xfrm>
            <a:off x="1072071" y="4759980"/>
            <a:ext cx="165618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임금노동폐지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2782845" y="3069514"/>
            <a:ext cx="1360437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자본가에 종속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2782845" y="2214127"/>
            <a:ext cx="1360437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자본가와 경쟁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2782845" y="3907255"/>
            <a:ext cx="1360437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자본가와 투쟁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782845" y="4760534"/>
            <a:ext cx="1360437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자본가의 대체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4194542" y="3068960"/>
            <a:ext cx="1656184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노동자와 경쟁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4194542" y="2213573"/>
            <a:ext cx="1656184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자본가로 변신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4194542" y="3906701"/>
            <a:ext cx="1656184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노동자와 단결</a:t>
            </a:r>
          </a:p>
        </p:txBody>
      </p:sp>
      <p:sp>
        <p:nvSpPr>
          <p:cNvPr id="26" name="직사각형 25"/>
          <p:cNvSpPr/>
          <p:nvPr/>
        </p:nvSpPr>
        <p:spPr>
          <a:xfrm>
            <a:off x="4194542" y="4759980"/>
            <a:ext cx="1656184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새로운 주체 형성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5916360" y="3069514"/>
            <a:ext cx="2391347" cy="7920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ko-KR" altLang="en-US" sz="1400" dirty="0"/>
              <a:t>더 좋은 </a:t>
            </a:r>
            <a:r>
              <a:rPr lang="ko-KR" altLang="en-US" sz="1400" dirty="0" err="1"/>
              <a:t>스펙</a:t>
            </a:r>
            <a:r>
              <a:rPr lang="en-US" altLang="ko-KR" sz="1400" dirty="0"/>
              <a:t>, </a:t>
            </a:r>
            <a:r>
              <a:rPr lang="ko-KR" altLang="en-US" sz="1400" dirty="0"/>
              <a:t>더 좋은 직장</a:t>
            </a:r>
            <a:r>
              <a:rPr lang="en-US" altLang="ko-KR" sz="1400" dirty="0"/>
              <a:t>, </a:t>
            </a:r>
            <a:r>
              <a:rPr lang="ko-KR" altLang="en-US" sz="1400" dirty="0"/>
              <a:t>더 빠른 승진</a:t>
            </a:r>
            <a:r>
              <a:rPr lang="en-US" altLang="ko-KR" sz="1400" dirty="0"/>
              <a:t>, </a:t>
            </a:r>
            <a:r>
              <a:rPr lang="ko-KR" altLang="en-US" sz="1400" dirty="0"/>
              <a:t>더 많은 성과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41" name="직사각형 40"/>
          <p:cNvSpPr/>
          <p:nvPr/>
        </p:nvSpPr>
        <p:spPr>
          <a:xfrm>
            <a:off x="5916360" y="2214127"/>
            <a:ext cx="2391347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400" dirty="0"/>
              <a:t>저축</a:t>
            </a:r>
            <a:r>
              <a:rPr lang="en-US" altLang="ko-KR" sz="1400" dirty="0"/>
              <a:t>, </a:t>
            </a:r>
            <a:r>
              <a:rPr lang="ko-KR" altLang="en-US" sz="1400" dirty="0"/>
              <a:t>펀드</a:t>
            </a:r>
            <a:r>
              <a:rPr lang="en-US" altLang="ko-KR" sz="1400" dirty="0"/>
              <a:t>, </a:t>
            </a:r>
            <a:r>
              <a:rPr lang="ko-KR" altLang="en-US" sz="1400" dirty="0"/>
              <a:t>주식</a:t>
            </a:r>
            <a:r>
              <a:rPr lang="en-US" altLang="ko-KR" sz="1400" dirty="0"/>
              <a:t>, </a:t>
            </a:r>
            <a:r>
              <a:rPr lang="ko-KR" altLang="en-US" sz="1400" dirty="0"/>
              <a:t>부동산</a:t>
            </a:r>
            <a:r>
              <a:rPr lang="en-US" altLang="ko-KR" sz="1400" dirty="0"/>
              <a:t>, </a:t>
            </a:r>
            <a:r>
              <a:rPr lang="ko-KR" altLang="en-US" sz="1400" dirty="0"/>
              <a:t>보험</a:t>
            </a:r>
            <a:r>
              <a:rPr lang="en-US" altLang="ko-KR" sz="1400" dirty="0"/>
              <a:t>, </a:t>
            </a:r>
            <a:r>
              <a:rPr lang="ko-KR" altLang="en-US" sz="1400" dirty="0"/>
              <a:t>투자</a:t>
            </a:r>
            <a:r>
              <a:rPr lang="en-US" altLang="ko-KR" sz="1400" dirty="0"/>
              <a:t>, </a:t>
            </a:r>
            <a:r>
              <a:rPr lang="ko-KR" altLang="en-US" sz="1400" dirty="0"/>
              <a:t>창업</a:t>
            </a:r>
            <a:r>
              <a:rPr lang="en-US" altLang="ko-KR" sz="1400" dirty="0"/>
              <a:t>, </a:t>
            </a:r>
            <a:r>
              <a:rPr lang="ko-KR" altLang="en-US" sz="1400" dirty="0"/>
              <a:t>상속</a:t>
            </a:r>
            <a:r>
              <a:rPr lang="en-US" altLang="ko-KR" sz="1400" dirty="0"/>
              <a:t>, </a:t>
            </a:r>
            <a:r>
              <a:rPr lang="ko-KR" altLang="en-US" sz="1400" dirty="0"/>
              <a:t>증여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  <p:sp>
        <p:nvSpPr>
          <p:cNvPr id="44" name="직사각형 43"/>
          <p:cNvSpPr/>
          <p:nvPr/>
        </p:nvSpPr>
        <p:spPr>
          <a:xfrm>
            <a:off x="5916360" y="3907255"/>
            <a:ext cx="2391347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ko-KR" altLang="en-US" sz="1400" dirty="0"/>
              <a:t>노동조합</a:t>
            </a:r>
            <a:r>
              <a:rPr lang="en-US" altLang="ko-KR" sz="1400" dirty="0"/>
              <a:t>, </a:t>
            </a:r>
            <a:r>
              <a:rPr lang="ko-KR" altLang="en-US" sz="1400" dirty="0"/>
              <a:t>노동운동</a:t>
            </a:r>
            <a:r>
              <a:rPr lang="en-US" altLang="ko-KR" sz="1400" dirty="0"/>
              <a:t>, </a:t>
            </a:r>
            <a:r>
              <a:rPr lang="ko-KR" altLang="en-US" sz="1400" dirty="0"/>
              <a:t>계급투쟁</a:t>
            </a:r>
            <a:r>
              <a:rPr lang="en-US" altLang="ko-KR" sz="1400" dirty="0"/>
              <a:t>, </a:t>
            </a:r>
            <a:r>
              <a:rPr lang="ko-KR" altLang="en-US" sz="1400" dirty="0"/>
              <a:t>사회주의</a:t>
            </a:r>
            <a:r>
              <a:rPr lang="en-US" altLang="ko-KR" sz="1400" dirty="0"/>
              <a:t> </a:t>
            </a:r>
            <a:endParaRPr lang="ko-KR" altLang="en-US" sz="1400" dirty="0"/>
          </a:p>
        </p:txBody>
      </p:sp>
      <p:sp>
        <p:nvSpPr>
          <p:cNvPr id="47" name="직사각형 46"/>
          <p:cNvSpPr/>
          <p:nvPr/>
        </p:nvSpPr>
        <p:spPr>
          <a:xfrm>
            <a:off x="5916360" y="4760534"/>
            <a:ext cx="2391347" cy="7920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/>
            <a:r>
              <a:rPr lang="ko-KR" altLang="en-US" sz="1400" dirty="0"/>
              <a:t>공산주의</a:t>
            </a:r>
            <a:r>
              <a:rPr lang="en-US" altLang="ko-KR" sz="1400" dirty="0"/>
              <a:t>, </a:t>
            </a:r>
            <a:r>
              <a:rPr lang="ko-KR" altLang="en-US" sz="1400" dirty="0" err="1"/>
              <a:t>꼬뮤니즘</a:t>
            </a:r>
            <a:r>
              <a:rPr lang="en-US" altLang="ko-KR" sz="1400" dirty="0"/>
              <a:t>, </a:t>
            </a:r>
            <a:r>
              <a:rPr lang="ko-KR" altLang="en-US" sz="1400" dirty="0"/>
              <a:t>자주관리</a:t>
            </a:r>
            <a:r>
              <a:rPr lang="en-US" altLang="ko-KR" sz="1400" dirty="0"/>
              <a:t>, </a:t>
            </a:r>
            <a:r>
              <a:rPr lang="ko-KR" altLang="en-US" sz="1400" dirty="0"/>
              <a:t>협동조합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2687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전선</a:t>
            </a: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B9D07699-8B22-4569-A3C4-28C1F59EA7F2}"/>
              </a:ext>
            </a:extLst>
          </p:cNvPr>
          <p:cNvSpPr/>
          <p:nvPr/>
        </p:nvSpPr>
        <p:spPr>
          <a:xfrm>
            <a:off x="457200" y="1844824"/>
            <a:ext cx="8229600" cy="1891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① 한쪽에는 금융시장에서 생성되는 이자로 먹고 살며 자신들이 축적한 사유재산에의 배타적인 접근을 보존하려는 사람들이 있다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②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다른 쪽에는 집단적 지식과 지성 및 사회적 소통 능력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돌봄 능력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협력 능력을 통해 사회적 부를 생산하며 공통적인 것에의 자유롭고 </a:t>
            </a: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열려있는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 접근을 통해 안전을 추구하려는 사람들이 있다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전선은 이렇게 형성되어 있다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.“</a:t>
            </a:r>
          </a:p>
          <a:p>
            <a:pPr fontAlgn="base">
              <a:lnSpc>
                <a:spcPct val="150000"/>
              </a:lnSpc>
            </a:pP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- </a:t>
            </a:r>
            <a:r>
              <a:rPr lang="ko-KR" altLang="en-US" sz="1600" kern="0" spc="-50" dirty="0" err="1">
                <a:solidFill>
                  <a:srgbClr val="000000"/>
                </a:solidFill>
                <a:latin typeface="맑은 고딕" panose="020B0503020000020004" pitchFamily="50" charset="-127"/>
              </a:rPr>
              <a:t>네그리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&amp;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하트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&lt;Assembly&gt;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FBC620A-4420-4918-A00A-01F8AB2E14A9}"/>
              </a:ext>
            </a:extLst>
          </p:cNvPr>
          <p:cNvSpPr/>
          <p:nvPr/>
        </p:nvSpPr>
        <p:spPr>
          <a:xfrm>
            <a:off x="440468" y="4163362"/>
            <a:ext cx="8229600" cy="2260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경제가 어렵다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돈을 더 벌어야 한다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돈을 더 아껴야 한다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여기에 동의하지 않는 사람이 누가 있겠는가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?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문제는 각자가 가진 자본과 부채의 규모가 얼마나 되는가 하는 것이다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그리고 그것보다 더 중요한 차이는 각자가 가진 자본과 부채를 어떻게 다룰 것인가이다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자본의 힘을 키우고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 수익을 늘려서 돈으로부터 해방될 것인가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?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자본의 힘을 줄이고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, </a:t>
            </a: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자본 수익을 나눠서 돈으로부터 해방될 것인가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?</a:t>
            </a:r>
          </a:p>
          <a:p>
            <a:pPr fontAlgn="base">
              <a:lnSpc>
                <a:spcPct val="150000"/>
              </a:lnSpc>
            </a:pPr>
            <a:r>
              <a:rPr lang="ko-KR" altLang="en-US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우리의 삶의 방식과 지향이 갈라지는 중요한 차이는 여기에 있다</a:t>
            </a:r>
            <a:r>
              <a:rPr lang="en-US" altLang="ko-KR" sz="1600" kern="0" spc="-50" dirty="0">
                <a:solidFill>
                  <a:srgbClr val="000000"/>
                </a:solidFill>
                <a:latin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561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직사각형 24"/>
          <p:cNvSpPr/>
          <p:nvPr/>
        </p:nvSpPr>
        <p:spPr>
          <a:xfrm>
            <a:off x="2051720" y="227687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채권자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화폐와 주체 그리고 운동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051720" y="2924944"/>
            <a:ext cx="1296144" cy="3600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자산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796136" y="2924944"/>
            <a:ext cx="1296144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자본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3923928" y="2924944"/>
            <a:ext cx="1296144" cy="3600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부채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3527754" y="2924944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24" name="직사각형 23"/>
          <p:cNvSpPr/>
          <p:nvPr/>
        </p:nvSpPr>
        <p:spPr>
          <a:xfrm>
            <a:off x="5364088" y="2924944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+</a:t>
            </a:r>
            <a:endParaRPr lang="ko-KR" altLang="en-US" sz="3200" dirty="0"/>
          </a:p>
        </p:txBody>
      </p:sp>
      <p:cxnSp>
        <p:nvCxnSpPr>
          <p:cNvPr id="30" name="직선 화살표 연결선 29"/>
          <p:cNvCxnSpPr>
            <a:stCxn id="15" idx="2"/>
            <a:endCxn id="29" idx="0"/>
          </p:cNvCxnSpPr>
          <p:nvPr/>
        </p:nvCxnSpPr>
        <p:spPr>
          <a:xfrm>
            <a:off x="2699792" y="3284984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stCxn id="20" idx="2"/>
            <a:endCxn id="33" idx="0"/>
          </p:cNvCxnSpPr>
          <p:nvPr/>
        </p:nvCxnSpPr>
        <p:spPr>
          <a:xfrm>
            <a:off x="4572000" y="3284984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/>
          <p:cNvCxnSpPr>
            <a:stCxn id="31" idx="0"/>
            <a:endCxn id="19" idx="2"/>
          </p:cNvCxnSpPr>
          <p:nvPr/>
        </p:nvCxnSpPr>
        <p:spPr>
          <a:xfrm flipV="1">
            <a:off x="6444208" y="3284984"/>
            <a:ext cx="0" cy="86409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3923928" y="227687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채무자</a:t>
            </a:r>
          </a:p>
        </p:txBody>
      </p:sp>
      <p:sp>
        <p:nvSpPr>
          <p:cNvPr id="27" name="직사각형 26"/>
          <p:cNvSpPr/>
          <p:nvPr/>
        </p:nvSpPr>
        <p:spPr>
          <a:xfrm>
            <a:off x="3923928" y="479715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소비자</a:t>
            </a:r>
            <a:endParaRPr lang="en-US" altLang="ko-KR" dirty="0"/>
          </a:p>
        </p:txBody>
      </p:sp>
      <p:sp>
        <p:nvSpPr>
          <p:cNvPr id="28" name="직사각형 27"/>
          <p:cNvSpPr/>
          <p:nvPr/>
        </p:nvSpPr>
        <p:spPr>
          <a:xfrm>
            <a:off x="2051206" y="479715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노동자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2051720" y="4149080"/>
            <a:ext cx="1296144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수입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5796136" y="4149080"/>
            <a:ext cx="1296144" cy="3600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잉여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3923928" y="4149080"/>
            <a:ext cx="1296144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지출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3527754" y="41490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-</a:t>
            </a:r>
            <a:endParaRPr lang="ko-KR" altLang="en-US" sz="3200" dirty="0"/>
          </a:p>
        </p:txBody>
      </p:sp>
      <p:sp>
        <p:nvSpPr>
          <p:cNvPr id="36" name="직사각형 35"/>
          <p:cNvSpPr/>
          <p:nvPr/>
        </p:nvSpPr>
        <p:spPr>
          <a:xfrm>
            <a:off x="5364088" y="4149080"/>
            <a:ext cx="247836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3200" dirty="0"/>
              <a:t>=</a:t>
            </a:r>
            <a:endParaRPr lang="ko-KR" altLang="en-US" sz="3200" dirty="0"/>
          </a:p>
        </p:txBody>
      </p:sp>
      <p:sp>
        <p:nvSpPr>
          <p:cNvPr id="22" name="직사각형 21"/>
          <p:cNvSpPr/>
          <p:nvPr/>
        </p:nvSpPr>
        <p:spPr>
          <a:xfrm>
            <a:off x="5796136" y="479715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예금자</a:t>
            </a:r>
            <a:endParaRPr lang="en-US" altLang="ko-KR" dirty="0"/>
          </a:p>
        </p:txBody>
      </p:sp>
      <p:sp>
        <p:nvSpPr>
          <p:cNvPr id="23" name="직사각형 22"/>
          <p:cNvSpPr/>
          <p:nvPr/>
        </p:nvSpPr>
        <p:spPr>
          <a:xfrm>
            <a:off x="5796136" y="2276872"/>
            <a:ext cx="1296144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자본가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74976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노동운동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4753186" y="2293709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노동거부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899590" y="2276872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총파업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2843806" y="2277000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사보타지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>
          <a:xfrm>
            <a:off x="899591" y="3138312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임금협상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2843807" y="3157805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경영참가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899591" y="4002408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노동조합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4788023" y="3157933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내부고발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6660231" y="3157805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복직투쟁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843807" y="4002408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노동해방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660231" y="2293709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노동시간단축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788020" y="4002335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국가활용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6660231" y="4011720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생산자협동조합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E15E7249-19F6-41C9-9220-5EDB1882C79B}"/>
              </a:ext>
            </a:extLst>
          </p:cNvPr>
          <p:cNvSpPr/>
          <p:nvPr/>
        </p:nvSpPr>
        <p:spPr>
          <a:xfrm>
            <a:off x="897855" y="4846737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최저임금인상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447A12E-CCC3-40BC-9961-7995E994DC73}"/>
              </a:ext>
            </a:extLst>
          </p:cNvPr>
          <p:cNvSpPr/>
          <p:nvPr/>
        </p:nvSpPr>
        <p:spPr>
          <a:xfrm>
            <a:off x="2842071" y="4846737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노동안전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777D0136-6833-494D-9A18-2C464EAEC41F}"/>
              </a:ext>
            </a:extLst>
          </p:cNvPr>
          <p:cNvSpPr/>
          <p:nvPr/>
        </p:nvSpPr>
        <p:spPr>
          <a:xfrm>
            <a:off x="4786284" y="4846664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노동감시거부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28A3FFCD-4663-40C7-B034-6B836A9E8F70}"/>
              </a:ext>
            </a:extLst>
          </p:cNvPr>
          <p:cNvSpPr/>
          <p:nvPr/>
        </p:nvSpPr>
        <p:spPr>
          <a:xfrm>
            <a:off x="6658495" y="4856049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AAB5330A-925F-469A-8B3A-8AC3FFE64835}"/>
              </a:ext>
            </a:extLst>
          </p:cNvPr>
          <p:cNvSpPr/>
          <p:nvPr/>
        </p:nvSpPr>
        <p:spPr>
          <a:xfrm>
            <a:off x="897855" y="5690993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F0E0ED6-176B-4C7E-AB2E-A30EB06BA516}"/>
              </a:ext>
            </a:extLst>
          </p:cNvPr>
          <p:cNvSpPr/>
          <p:nvPr/>
        </p:nvSpPr>
        <p:spPr>
          <a:xfrm>
            <a:off x="2842071" y="5690993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2BD9633-2887-4025-9CD1-358DDFDE9B71}"/>
              </a:ext>
            </a:extLst>
          </p:cNvPr>
          <p:cNvSpPr/>
          <p:nvPr/>
        </p:nvSpPr>
        <p:spPr>
          <a:xfrm>
            <a:off x="4786284" y="5690920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8EA3D75-989F-4432-A01F-BB35D7B2E1EA}"/>
              </a:ext>
            </a:extLst>
          </p:cNvPr>
          <p:cNvSpPr/>
          <p:nvPr/>
        </p:nvSpPr>
        <p:spPr>
          <a:xfrm>
            <a:off x="6658495" y="5700305"/>
            <a:ext cx="1728719" cy="3600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09794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ko-KR" altLang="en-US" dirty="0"/>
              <a:t>소비운동</a:t>
            </a:r>
          </a:p>
        </p:txBody>
      </p:sp>
      <p:sp>
        <p:nvSpPr>
          <p:cNvPr id="35" name="직사각형 34"/>
          <p:cNvSpPr/>
          <p:nvPr/>
        </p:nvSpPr>
        <p:spPr>
          <a:xfrm>
            <a:off x="4753186" y="2293709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공정무역</a:t>
            </a:r>
          </a:p>
        </p:txBody>
      </p:sp>
      <p:sp>
        <p:nvSpPr>
          <p:cNvPr id="36" name="직사각형 35"/>
          <p:cNvSpPr/>
          <p:nvPr/>
        </p:nvSpPr>
        <p:spPr>
          <a:xfrm>
            <a:off x="899590" y="2276872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불매운동</a:t>
            </a:r>
          </a:p>
        </p:txBody>
      </p:sp>
      <p:sp>
        <p:nvSpPr>
          <p:cNvPr id="37" name="직사각형 36"/>
          <p:cNvSpPr/>
          <p:nvPr/>
        </p:nvSpPr>
        <p:spPr>
          <a:xfrm>
            <a:off x="2843806" y="2277000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착한소비</a:t>
            </a:r>
            <a:endParaRPr lang="ko-KR" altLang="en-US" dirty="0"/>
          </a:p>
        </p:txBody>
      </p:sp>
      <p:sp>
        <p:nvSpPr>
          <p:cNvPr id="39" name="직사각형 38"/>
          <p:cNvSpPr/>
          <p:nvPr/>
        </p:nvSpPr>
        <p:spPr>
          <a:xfrm>
            <a:off x="899591" y="3138312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채식주의</a:t>
            </a:r>
          </a:p>
        </p:txBody>
      </p:sp>
      <p:sp>
        <p:nvSpPr>
          <p:cNvPr id="40" name="직사각형 39"/>
          <p:cNvSpPr/>
          <p:nvPr/>
        </p:nvSpPr>
        <p:spPr>
          <a:xfrm>
            <a:off x="2843807" y="3157805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소비자조합</a:t>
            </a:r>
          </a:p>
        </p:txBody>
      </p:sp>
      <p:sp>
        <p:nvSpPr>
          <p:cNvPr id="42" name="직사각형 41"/>
          <p:cNvSpPr/>
          <p:nvPr/>
        </p:nvSpPr>
        <p:spPr>
          <a:xfrm>
            <a:off x="899591" y="4002408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근검절약</a:t>
            </a:r>
          </a:p>
        </p:txBody>
      </p:sp>
      <p:sp>
        <p:nvSpPr>
          <p:cNvPr id="45" name="직사각형 44"/>
          <p:cNvSpPr/>
          <p:nvPr/>
        </p:nvSpPr>
        <p:spPr>
          <a:xfrm>
            <a:off x="4788023" y="3157933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공동구매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6660231" y="3157805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생활협동조합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2843807" y="4002408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검소함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6660231" y="2293709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친환경소비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4788020" y="4002335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국산품소비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6660231" y="4011720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/>
              <a:t>직거래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BFACBA00-A8DC-479C-BD3A-A8DF5502473D}"/>
              </a:ext>
            </a:extLst>
          </p:cNvPr>
          <p:cNvSpPr/>
          <p:nvPr/>
        </p:nvSpPr>
        <p:spPr>
          <a:xfrm>
            <a:off x="899590" y="4846737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재래시장</a:t>
            </a: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148A2B52-31A4-4F69-8921-7D2B0E380BFA}"/>
              </a:ext>
            </a:extLst>
          </p:cNvPr>
          <p:cNvSpPr/>
          <p:nvPr/>
        </p:nvSpPr>
        <p:spPr>
          <a:xfrm>
            <a:off x="2843806" y="4846737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이념적소비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770A66A-E661-4892-AE7E-5662C7C7B60C}"/>
              </a:ext>
            </a:extLst>
          </p:cNvPr>
          <p:cNvSpPr/>
          <p:nvPr/>
        </p:nvSpPr>
        <p:spPr>
          <a:xfrm>
            <a:off x="4788019" y="4846664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금전적단식</a:t>
            </a:r>
          </a:p>
        </p:txBody>
      </p:sp>
      <p:sp>
        <p:nvSpPr>
          <p:cNvPr id="21" name="직사각형 20">
            <a:extLst>
              <a:ext uri="{FF2B5EF4-FFF2-40B4-BE49-F238E27FC236}">
                <a16:creationId xmlns:a16="http://schemas.microsoft.com/office/drawing/2014/main" id="{3EF52326-82A0-4EDB-B900-2E7BB77D0F25}"/>
              </a:ext>
            </a:extLst>
          </p:cNvPr>
          <p:cNvSpPr/>
          <p:nvPr/>
        </p:nvSpPr>
        <p:spPr>
          <a:xfrm>
            <a:off x="6660230" y="4856049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err="1"/>
              <a:t>헝그리정신</a:t>
            </a:r>
            <a:endParaRPr lang="ko-KR" altLang="en-US" sz="1600" dirty="0"/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15C10E9C-716D-495A-AD5B-31935CEFC2B0}"/>
              </a:ext>
            </a:extLst>
          </p:cNvPr>
          <p:cNvSpPr/>
          <p:nvPr/>
        </p:nvSpPr>
        <p:spPr>
          <a:xfrm>
            <a:off x="897855" y="5690993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일점호화주의</a:t>
            </a:r>
            <a:endParaRPr lang="ko-KR" altLang="en-US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D2A0ECC0-A539-4EA4-B35C-A3A775F1C2B3}"/>
              </a:ext>
            </a:extLst>
          </p:cNvPr>
          <p:cNvSpPr/>
          <p:nvPr/>
        </p:nvSpPr>
        <p:spPr>
          <a:xfrm>
            <a:off x="2842071" y="5690993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자린고비</a:t>
            </a:r>
            <a:endParaRPr lang="ko-KR" altLang="en-US" dirty="0"/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44C84D43-AEC9-49B4-94B8-47155ACE27A7}"/>
              </a:ext>
            </a:extLst>
          </p:cNvPr>
          <p:cNvSpPr/>
          <p:nvPr/>
        </p:nvSpPr>
        <p:spPr>
          <a:xfrm>
            <a:off x="4786284" y="5690920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0B7AF715-B57B-4702-84B9-FCDB5E4DE20E}"/>
              </a:ext>
            </a:extLst>
          </p:cNvPr>
          <p:cNvSpPr/>
          <p:nvPr/>
        </p:nvSpPr>
        <p:spPr>
          <a:xfrm>
            <a:off x="6658495" y="5700305"/>
            <a:ext cx="1728719" cy="3600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2994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9184</TotalTime>
  <Words>1667</Words>
  <Application>Microsoft Office PowerPoint</Application>
  <PresentationFormat>화면 슬라이드 쇼(4:3)</PresentationFormat>
  <Paragraphs>568</Paragraphs>
  <Slides>25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8" baseType="lpstr">
      <vt:lpstr>맑은 고딕</vt:lpstr>
      <vt:lpstr>Arial</vt:lpstr>
      <vt:lpstr>Office 테마</vt:lpstr>
      <vt:lpstr>꼬뮨뱅크의 필요성</vt:lpstr>
      <vt:lpstr>돈이 돈을 버는 질서</vt:lpstr>
      <vt:lpstr>수입 = 노동소득 vs 자본소득</vt:lpstr>
      <vt:lpstr>수입 = 노동소득 + 자본소득</vt:lpstr>
      <vt:lpstr>네가지 삶의 전략</vt:lpstr>
      <vt:lpstr>전선</vt:lpstr>
      <vt:lpstr>화폐와 주체 그리고 운동</vt:lpstr>
      <vt:lpstr>노동운동</vt:lpstr>
      <vt:lpstr>소비운동</vt:lpstr>
      <vt:lpstr>공동체운동</vt:lpstr>
      <vt:lpstr>금융운동</vt:lpstr>
      <vt:lpstr>반자본의 역설</vt:lpstr>
      <vt:lpstr>현실</vt:lpstr>
      <vt:lpstr>대안</vt:lpstr>
      <vt:lpstr>다른 질서</vt:lpstr>
      <vt:lpstr>빈고게임 1 – 함께살기 게임</vt:lpstr>
      <vt:lpstr>빈고게임 1 – 함께살기 게임</vt:lpstr>
      <vt:lpstr>빈고게임 1 - 함께살기게임</vt:lpstr>
      <vt:lpstr>빈고게임 2 – 공동계좌 게임</vt:lpstr>
      <vt:lpstr>빈고게임 2 – 공동계좌 게임</vt:lpstr>
      <vt:lpstr>빈고게임 2 – 공동계좌 게임</vt:lpstr>
      <vt:lpstr>빈고게임 2 – 공동계좌 게임</vt:lpstr>
      <vt:lpstr>빈고게임 3 – 공유사유 게임</vt:lpstr>
      <vt:lpstr>빈고 공유상태표</vt:lpstr>
      <vt:lpstr>공유지를 살아가는 공유인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우리가 만드는 은행, 꼬뮨뱅크</dc:title>
  <dc:creator>KST</dc:creator>
  <cp:lastModifiedBy>김 승택</cp:lastModifiedBy>
  <cp:revision>125</cp:revision>
  <dcterms:created xsi:type="dcterms:W3CDTF">2016-06-18T09:27:23Z</dcterms:created>
  <dcterms:modified xsi:type="dcterms:W3CDTF">2018-05-22T20:33:22Z</dcterms:modified>
</cp:coreProperties>
</file>